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D84460-B33D-4185-80C5-18643B677690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6040B5-7D54-44AD-A5A8-541F238D756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Total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 Propaganda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develop research skills dealing with the social, political, and economic aspects of the First World War.</a:t>
            </a:r>
          </a:p>
          <a:p>
            <a:r>
              <a:rPr lang="en-US" dirty="0" smtClean="0"/>
              <a:t>To demonstrate content knowledge about the First World War.</a:t>
            </a:r>
          </a:p>
          <a:p>
            <a:r>
              <a:rPr lang="en-US" dirty="0" smtClean="0"/>
              <a:t>To prepare and deliver a visual presentation backed by analysis</a:t>
            </a:r>
          </a:p>
          <a:p>
            <a:r>
              <a:rPr lang="en-US" dirty="0" smtClean="0"/>
              <a:t>To learn to interpret visual images and identify the influence of propaganda </a:t>
            </a:r>
          </a:p>
          <a:p>
            <a:r>
              <a:rPr lang="en-US" dirty="0" smtClean="0"/>
              <a:t>To write a short analytic assessment of a primary source backed by sound argumentation and reasoning.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First World War was the first total war in the sense that all aspects of combatant </a:t>
            </a:r>
            <a:r>
              <a:rPr lang="en-US" dirty="0" smtClean="0"/>
              <a:t>countries—political</a:t>
            </a:r>
            <a:r>
              <a:rPr lang="en-US" dirty="0" smtClean="0"/>
              <a:t>, social, cultural, educational, technological and more—were singularly directed towards </a:t>
            </a:r>
            <a:r>
              <a:rPr lang="en-US" dirty="0" smtClean="0"/>
              <a:t>victory </a:t>
            </a:r>
            <a:r>
              <a:rPr lang="en-US" dirty="0" smtClean="0"/>
              <a:t>on the battlefield.  These efforts were shaped and directed by governments, which increasingly </a:t>
            </a:r>
            <a:r>
              <a:rPr lang="en-US" dirty="0" smtClean="0"/>
              <a:t>regulated </a:t>
            </a:r>
            <a:r>
              <a:rPr lang="en-US" dirty="0" smtClean="0"/>
              <a:t>everyday life in all countries, whether democratic or autocratic.  After the war, although </a:t>
            </a:r>
            <a:r>
              <a:rPr lang="en-US" dirty="0" smtClean="0"/>
              <a:t>government </a:t>
            </a:r>
            <a:r>
              <a:rPr lang="en-US" dirty="0" smtClean="0"/>
              <a:t>oversight in most nations was again curtailed, the era of limited government was over.  </a:t>
            </a:r>
          </a:p>
          <a:p>
            <a:r>
              <a:rPr lang="en-US" dirty="0" smtClean="0"/>
              <a:t>One of the most striking ways to track this change in government intervention is to examine and </a:t>
            </a:r>
            <a:r>
              <a:rPr lang="en-US" dirty="0" smtClean="0"/>
              <a:t>analyze </a:t>
            </a:r>
            <a:r>
              <a:rPr lang="en-US" dirty="0" smtClean="0"/>
              <a:t>propaganda posters of the major combatant countries to see what messages were being </a:t>
            </a:r>
            <a:r>
              <a:rPr lang="en-US" dirty="0" smtClean="0"/>
              <a:t>communicated </a:t>
            </a:r>
            <a:r>
              <a:rPr lang="en-US" dirty="0" smtClean="0"/>
              <a:t>to the population and which sectors of the population were targeted.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class, students </a:t>
            </a:r>
            <a:r>
              <a:rPr lang="en-US" dirty="0" smtClean="0"/>
              <a:t>will work in groups of two to create a 7-10 minute presentation on one country’s </a:t>
            </a:r>
            <a:r>
              <a:rPr lang="en-US" dirty="0" smtClean="0"/>
              <a:t>propaganda posters</a:t>
            </a:r>
            <a:r>
              <a:rPr lang="en-US" dirty="0" smtClean="0"/>
              <a:t>. 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countries that may be selected are: the United States, France, Great Britain, Germany, </a:t>
            </a:r>
            <a:r>
              <a:rPr lang="en-US" dirty="0" smtClean="0"/>
              <a:t>Austria-Hungary</a:t>
            </a:r>
            <a:r>
              <a:rPr lang="en-US" dirty="0" smtClean="0"/>
              <a:t>, Canada, Italy and Russia.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project should meet the following </a:t>
            </a:r>
            <a:r>
              <a:rPr lang="en-US" dirty="0" smtClean="0"/>
              <a:t>criteria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 Each group should analyze four posters that each address a different issue listed below:  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.  industrial production</a:t>
            </a:r>
          </a:p>
          <a:p>
            <a:pPr lvl="1"/>
            <a:r>
              <a:rPr lang="en-US" dirty="0" smtClean="0"/>
              <a:t>ii.  agricultural production</a:t>
            </a:r>
          </a:p>
          <a:p>
            <a:pPr lvl="1"/>
            <a:r>
              <a:rPr lang="en-US" dirty="0" smtClean="0"/>
              <a:t>iii. vilification of the enemy</a:t>
            </a:r>
          </a:p>
          <a:p>
            <a:pPr lvl="1"/>
            <a:r>
              <a:rPr lang="en-US" dirty="0" smtClean="0"/>
              <a:t>iv.  social control </a:t>
            </a:r>
          </a:p>
          <a:p>
            <a:pPr lvl="1"/>
            <a:r>
              <a:rPr lang="en-US" dirty="0" smtClean="0"/>
              <a:t>v.  integration of the population (colonial or of different cultural or ethnic background)</a:t>
            </a:r>
          </a:p>
          <a:p>
            <a:pPr lvl="1"/>
            <a:r>
              <a:rPr lang="en-US" dirty="0" smtClean="0"/>
              <a:t>vi.  financial appeals</a:t>
            </a:r>
          </a:p>
          <a:p>
            <a:pPr lvl="1"/>
            <a:r>
              <a:rPr lang="en-US" dirty="0" smtClean="0"/>
              <a:t>vii.  military recruitment</a:t>
            </a:r>
          </a:p>
          <a:p>
            <a:pPr lvl="1"/>
            <a:r>
              <a:rPr lang="en-US" dirty="0" smtClean="0"/>
              <a:t>viii.  appeals to women or children.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project should meet the following </a:t>
            </a:r>
            <a:r>
              <a:rPr lang="en-US" dirty="0" smtClean="0"/>
              <a:t>criteria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2.  Each group should present an integrated presentation that includes power point visuals addressing </a:t>
            </a:r>
            <a:r>
              <a:rPr lang="en-US" dirty="0" smtClean="0"/>
              <a:t>the </a:t>
            </a:r>
            <a:r>
              <a:rPr lang="en-US" dirty="0" smtClean="0"/>
              <a:t>individual interpretation and impact of each poster as well as concluding with how these images </a:t>
            </a:r>
            <a:r>
              <a:rPr lang="en-US" dirty="0" smtClean="0"/>
              <a:t>and </a:t>
            </a:r>
            <a:r>
              <a:rPr lang="en-US" dirty="0" smtClean="0"/>
              <a:t>appeals reflect the reality of the country from which they came during the course of the war and </a:t>
            </a:r>
            <a:r>
              <a:rPr lang="en-US" dirty="0" smtClean="0"/>
              <a:t>how </a:t>
            </a:r>
            <a:r>
              <a:rPr lang="en-US" dirty="0" smtClean="0"/>
              <a:t>its government specifically sought to strengthen its control and wage total war. 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other words, </a:t>
            </a:r>
            <a:r>
              <a:rPr lang="en-US" dirty="0" smtClean="0"/>
              <a:t>you </a:t>
            </a:r>
            <a:r>
              <a:rPr lang="en-US" dirty="0" smtClean="0"/>
              <a:t>must describe change over time in your combatant country and analyze how the posters you </a:t>
            </a:r>
            <a:r>
              <a:rPr lang="en-US" dirty="0" smtClean="0"/>
              <a:t>chose </a:t>
            </a:r>
            <a:r>
              <a:rPr lang="en-US" dirty="0" smtClean="0"/>
              <a:t>reflect that change in the specific segment of the nation.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project should meet the following </a:t>
            </a:r>
            <a:r>
              <a:rPr lang="en-US" dirty="0" smtClean="0"/>
              <a:t>criteria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3.  Additionally, each student must turn in a detailed 2-page examination analyzing all visual and </a:t>
            </a:r>
            <a:r>
              <a:rPr lang="en-US" dirty="0" smtClean="0"/>
              <a:t>written </a:t>
            </a:r>
            <a:r>
              <a:rPr lang="en-US" dirty="0" smtClean="0"/>
              <a:t>components of a particular poster in the context of the slide into total war and the specific </a:t>
            </a:r>
            <a:r>
              <a:rPr lang="en-US" dirty="0" smtClean="0"/>
              <a:t>conditions </a:t>
            </a:r>
            <a:r>
              <a:rPr lang="en-US" dirty="0" smtClean="0"/>
              <a:t>of the country from which the poster originates.  The poster should be one that is discussed </a:t>
            </a:r>
            <a:r>
              <a:rPr lang="en-US" dirty="0" smtClean="0"/>
              <a:t>by </a:t>
            </a:r>
            <a:r>
              <a:rPr lang="en-US" dirty="0" smtClean="0"/>
              <a:t>the group in the presentation.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Canadian Posters: http://www.firstworldwar.com/posters/canada.htm</a:t>
            </a:r>
          </a:p>
          <a:p>
            <a:r>
              <a:rPr lang="en-US" dirty="0" smtClean="0"/>
              <a:t>French Posters: http://www.firstworldwar.com/posters/france.htm</a:t>
            </a:r>
          </a:p>
          <a:p>
            <a:r>
              <a:rPr lang="en-US" dirty="0" smtClean="0"/>
              <a:t>German Posters: http://www.firstworldwar.com/posters/germany.htm</a:t>
            </a:r>
          </a:p>
          <a:p>
            <a:r>
              <a:rPr lang="en-US" dirty="0" smtClean="0"/>
              <a:t>Russian Posters:  http://www.firstworldwar.com/posters/russia.htm</a:t>
            </a:r>
          </a:p>
          <a:p>
            <a:r>
              <a:rPr lang="en-US" dirty="0" smtClean="0"/>
              <a:t>British Posters: http://www.firstworldwar.com/posters/uk.htm</a:t>
            </a:r>
          </a:p>
          <a:p>
            <a:r>
              <a:rPr lang="en-US" dirty="0" smtClean="0"/>
              <a:t>U.S. Posters: http://www.firstworldwar.com/posters/usa.htm</a:t>
            </a:r>
          </a:p>
          <a:p>
            <a:r>
              <a:rPr lang="en-US" dirty="0" smtClean="0"/>
              <a:t>http://library.georgetown.edu/dept/speccoll/amposter.htm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</TotalTime>
  <Words>540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WWI Propaganda</vt:lpstr>
      <vt:lpstr>Objectives:</vt:lpstr>
      <vt:lpstr>Background</vt:lpstr>
      <vt:lpstr>Procedures:</vt:lpstr>
      <vt:lpstr>The project should meet the following criteria:</vt:lpstr>
      <vt:lpstr>The project should meet the following criteria:</vt:lpstr>
      <vt:lpstr>The project should meet the following criteria: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 Propaganda</dc:title>
  <dc:creator>Patrick</dc:creator>
  <cp:lastModifiedBy>Patrick</cp:lastModifiedBy>
  <cp:revision>1</cp:revision>
  <dcterms:created xsi:type="dcterms:W3CDTF">2012-11-12T03:44:45Z</dcterms:created>
  <dcterms:modified xsi:type="dcterms:W3CDTF">2012-11-12T03:54:41Z</dcterms:modified>
</cp:coreProperties>
</file>