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55D9DB-B262-461A-A3E4-D11F531356A1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12F8A8-9B36-403C-BF5A-A90616DC492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Treaty of Versailles Roles Play and OPVL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Disputed 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38862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Alsace-Lorraine – Important industrial area claimed by France.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Saar – Coal-rich area claimed by France but with a large German population.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Eupen</a:t>
            </a:r>
            <a:r>
              <a:rPr lang="en-US" dirty="0" smtClean="0"/>
              <a:t>/</a:t>
            </a:r>
            <a:r>
              <a:rPr lang="en-US" dirty="0" err="1" smtClean="0"/>
              <a:t>Malmedy</a:t>
            </a:r>
            <a:r>
              <a:rPr lang="en-US" dirty="0" smtClean="0"/>
              <a:t> – Coal/iron rich area claimed by Belgium.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Rhineland – populated by Germans, but claimed by France as a protected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Schleswig – German since 1860s, but claimed by Denmark and mixed with Danish and German population.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West Prussia – German-speaking areas claimed by Poles, who wanted access to Baltic Sea.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Danzig – German-speaking port city claimed by Poland.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Memel – Claimed by Lithuanians, but predominantly ethnic German.</a:t>
            </a:r>
            <a:endParaRPr lang="en-US" dirty="0"/>
          </a:p>
        </p:txBody>
      </p:sp>
      <p:pic>
        <p:nvPicPr>
          <p:cNvPr id="1026" name="Picture 2" descr="http://www.saveyourheritage.com/images/DanzigCorri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5275" y="1981200"/>
            <a:ext cx="5038725" cy="38862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458200" y="2057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</a:t>
            </a:r>
            <a:r>
              <a:rPr lang="en-US" sz="2400" b="1" dirty="0" smtClean="0"/>
              <a:t>.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24800" y="2510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7</a:t>
            </a:r>
            <a:r>
              <a:rPr lang="en-US" sz="2400" b="1" dirty="0" smtClean="0"/>
              <a:t>.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3276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</a:t>
            </a:r>
            <a:r>
              <a:rPr lang="en-US" sz="2400" b="1" dirty="0" smtClean="0"/>
              <a:t>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212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4186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  <a:r>
              <a:rPr lang="en-US" sz="2400" b="1" dirty="0" smtClean="0"/>
              <a:t>.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805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  <a:r>
              <a:rPr lang="en-US" sz="2400" b="1" dirty="0" smtClean="0"/>
              <a:t>.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4267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47199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-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</a:t>
            </a:r>
            <a:r>
              <a:rPr lang="en-US" dirty="0" smtClean="0"/>
              <a:t>ust </a:t>
            </a:r>
            <a:r>
              <a:rPr lang="en-US" dirty="0"/>
              <a:t>copy down the line above the </a:t>
            </a:r>
            <a:r>
              <a:rPr lang="en-US" dirty="0" smtClean="0"/>
              <a:t>Source.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An extract from Stalin's Speech to the workers at the train station, </a:t>
            </a:r>
            <a:r>
              <a:rPr lang="en-US" dirty="0" smtClean="0"/>
              <a:t>1932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its a picture - the subtitle/caption thing usually is it)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its to, what it is (a speech? a propaganda pictures to urge..etc ) </a:t>
            </a:r>
          </a:p>
          <a:p>
            <a:r>
              <a:rPr lang="en-US" dirty="0" smtClean="0"/>
              <a:t>T</a:t>
            </a:r>
            <a:r>
              <a:rPr lang="en-US" dirty="0" smtClean="0"/>
              <a:t>ry to find the theme of the message, was it to motivate the train workers? Was it to declare how great the Five Year Plans were doing?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lways refer to the O and P</a:t>
            </a:r>
          </a:p>
          <a:p>
            <a:r>
              <a:rPr lang="en-US" dirty="0" smtClean="0"/>
              <a:t>So if the origin was an extract from </a:t>
            </a:r>
            <a:r>
              <a:rPr lang="en-US" dirty="0"/>
              <a:t>S</a:t>
            </a:r>
            <a:r>
              <a:rPr lang="en-US" dirty="0" smtClean="0"/>
              <a:t>talin's speech, then one value would be:	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ts the exact words of Stalin, and gives us an idea of what he wanted, etc </a:t>
            </a:r>
          </a:p>
          <a:p>
            <a:r>
              <a:rPr lang="en-US" dirty="0" smtClean="0"/>
              <a:t>Never ever use words like biased, useful etc. Instead us terms such as this source is valuable to a historian studying Communism under </a:t>
            </a:r>
            <a:r>
              <a:rPr lang="en-US" dirty="0" smtClean="0"/>
              <a:t>S</a:t>
            </a:r>
            <a:r>
              <a:rPr lang="en-US" dirty="0" smtClean="0"/>
              <a:t>talin etc.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 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dirty="0" smtClean="0"/>
              <a:t>t’s usually linked to the Origin and purpose. </a:t>
            </a:r>
          </a:p>
          <a:p>
            <a:r>
              <a:rPr lang="en-US" dirty="0" smtClean="0"/>
              <a:t>Is the source limited because it was just a propaganda effort by Stalin? </a:t>
            </a:r>
          </a:p>
          <a:p>
            <a:r>
              <a:rPr lang="en-US" dirty="0" smtClean="0"/>
              <a:t>Is the (book) source limited in its information because it was written before the Soviet archives opened in 1995? </a:t>
            </a:r>
          </a:p>
          <a:p>
            <a:r>
              <a:rPr lang="en-US" dirty="0" smtClean="0"/>
              <a:t>Limitation could be: it is a biased speech because </a:t>
            </a:r>
            <a:r>
              <a:rPr lang="en-US" dirty="0"/>
              <a:t>S</a:t>
            </a:r>
            <a:r>
              <a:rPr lang="en-US" dirty="0" smtClean="0"/>
              <a:t>talin is trying to persuade workers to etc..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out a piece of paper….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would now like for you to complete an OPVL for the reading we had today.</a:t>
            </a:r>
          </a:p>
          <a:p>
            <a:endParaRPr lang="en-US" dirty="0" smtClean="0"/>
          </a:p>
          <a:p>
            <a:r>
              <a:rPr lang="en-US" dirty="0" smtClean="0"/>
              <a:t>Take your time and think about what we talked about today.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divide class into 4 Groups: France, Britain, America, and Germany.</a:t>
            </a:r>
          </a:p>
          <a:p>
            <a:r>
              <a:rPr lang="en-US" dirty="0" smtClean="0"/>
              <a:t>Groups 1-3 need to look at the issues presented below and decide their standpoint on each one.</a:t>
            </a:r>
          </a:p>
          <a:p>
            <a:r>
              <a:rPr lang="en-US" dirty="0" smtClean="0"/>
              <a:t>Each group will then present to the class their ideas for what they believe should happen.</a:t>
            </a:r>
          </a:p>
          <a:p>
            <a:endParaRPr lang="en-US" dirty="0"/>
          </a:p>
          <a:p>
            <a:r>
              <a:rPr lang="en-US" dirty="0" smtClean="0"/>
              <a:t>Even though Germany did not have a representative at the Versailles Conference, Germany will have an opportunity to respond to the decisions made today.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 the delegates need to address: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Look at the map on the next slide, what decisions should be made concerning each of these areas.</a:t>
            </a:r>
          </a:p>
          <a:p>
            <a:r>
              <a:rPr lang="en-US" dirty="0" smtClean="0"/>
              <a:t>Germany’s armed forces, are they going to be limited? If so, how?</a:t>
            </a:r>
          </a:p>
          <a:p>
            <a:r>
              <a:rPr lang="en-US" dirty="0" smtClean="0"/>
              <a:t>Germany’s colonies, should Germany lose them? Why? What should happen to them? </a:t>
            </a:r>
          </a:p>
          <a:p>
            <a:r>
              <a:rPr lang="en-US" dirty="0" smtClean="0"/>
              <a:t>Should Germany pay </a:t>
            </a:r>
            <a:r>
              <a:rPr lang="en-US" dirty="0" err="1" smtClean="0"/>
              <a:t>reperations</a:t>
            </a:r>
            <a:r>
              <a:rPr lang="en-US" dirty="0" smtClean="0"/>
              <a:t>? What damages, losses or penalties are these </a:t>
            </a:r>
            <a:r>
              <a:rPr lang="en-US" dirty="0" err="1" smtClean="0"/>
              <a:t>reperations</a:t>
            </a:r>
            <a:r>
              <a:rPr lang="en-US" dirty="0" smtClean="0"/>
              <a:t> to cover?</a:t>
            </a:r>
          </a:p>
          <a:p>
            <a:r>
              <a:rPr lang="en-US" dirty="0" smtClean="0"/>
              <a:t>Will you make Germany guilty for starting the war? Why?</a:t>
            </a:r>
          </a:p>
          <a:p>
            <a:r>
              <a:rPr lang="en-US" dirty="0" smtClean="0"/>
              <a:t>What other restrictions, if any, would you place on Germany?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start of your countries presentation, you need to give a speech giving an overview of your country's views regarding the war and any peace settlement, their impact the war has had on your country, and your views on Germany’s responsibility.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555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Treaty of Versailles Roles Play and OPVL</vt:lpstr>
      <vt:lpstr>O - origin</vt:lpstr>
      <vt:lpstr>P- purpose</vt:lpstr>
      <vt:lpstr>V- value</vt:lpstr>
      <vt:lpstr>L- Limitation</vt:lpstr>
      <vt:lpstr>Take out a piece of paper….</vt:lpstr>
      <vt:lpstr>Role Play</vt:lpstr>
      <vt:lpstr>Points the delegates need to address:</vt:lpstr>
      <vt:lpstr>Opening statement</vt:lpstr>
      <vt:lpstr>Disputed Lands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Treaty of Versailles Roles Play and OPVL</dc:title>
  <dc:creator>Patrick</dc:creator>
  <cp:lastModifiedBy>Patrick</cp:lastModifiedBy>
  <cp:revision>1</cp:revision>
  <dcterms:created xsi:type="dcterms:W3CDTF">2013-02-11T04:19:39Z</dcterms:created>
  <dcterms:modified xsi:type="dcterms:W3CDTF">2013-02-11T04:56:35Z</dcterms:modified>
</cp:coreProperties>
</file>