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2" r:id="rId7"/>
    <p:sldId id="263" r:id="rId8"/>
    <p:sldId id="264" r:id="rId9"/>
    <p:sldId id="260" r:id="rId10"/>
    <p:sldId id="261" r:id="rId11"/>
    <p:sldId id="266" r:id="rId12"/>
    <p:sldId id="269" r:id="rId13"/>
    <p:sldId id="268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B4C704-47CD-4B4C-93B8-2E16607D6F3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EB512-E6F0-4681-9FC4-41519F3E9B6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Deviance and Social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social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Internal Social Control:</a:t>
            </a:r>
          </a:p>
          <a:p>
            <a:pPr lvl="2"/>
            <a:r>
              <a:rPr lang="en-US" dirty="0" smtClean="0"/>
              <a:t>Lies within the individual</a:t>
            </a:r>
          </a:p>
          <a:p>
            <a:pPr lvl="1"/>
            <a:r>
              <a:rPr lang="en-US" dirty="0" smtClean="0"/>
              <a:t>Do or don’t do something because:</a:t>
            </a:r>
          </a:p>
          <a:p>
            <a:pPr lvl="2"/>
            <a:r>
              <a:rPr lang="en-US" dirty="0" smtClean="0"/>
              <a:t>You think its wrong</a:t>
            </a:r>
          </a:p>
          <a:p>
            <a:pPr lvl="2"/>
            <a:r>
              <a:rPr lang="en-US" dirty="0" smtClean="0"/>
              <a:t>You think its right</a:t>
            </a:r>
          </a:p>
          <a:p>
            <a:pPr lvl="2"/>
            <a:r>
              <a:rPr lang="en-US" dirty="0" smtClean="0"/>
              <a:t>Afraid of consequences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2534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73" y="3886200"/>
            <a:ext cx="305219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social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External social control is done by the society not the individual.</a:t>
            </a:r>
          </a:p>
          <a:p>
            <a:r>
              <a:rPr lang="en-US" dirty="0" smtClean="0"/>
              <a:t>Uses social sanctions to maintain peace.</a:t>
            </a:r>
          </a:p>
          <a:p>
            <a:endParaRPr lang="en-US" dirty="0"/>
          </a:p>
          <a:p>
            <a:r>
              <a:rPr lang="en-US" dirty="0" smtClean="0"/>
              <a:t>Social Sanctions – rewards or punishments that encourage conformity to social norms.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8952" y="1524000"/>
            <a:ext cx="4270248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Positive:</a:t>
            </a:r>
          </a:p>
          <a:p>
            <a:pPr lvl="1"/>
            <a:r>
              <a:rPr lang="en-US" dirty="0" smtClean="0"/>
              <a:t>Good grades</a:t>
            </a:r>
          </a:p>
          <a:p>
            <a:pPr lvl="1"/>
            <a:r>
              <a:rPr lang="en-US" dirty="0" smtClean="0"/>
              <a:t>Allowance</a:t>
            </a:r>
          </a:p>
          <a:p>
            <a:pPr lvl="1"/>
            <a:r>
              <a:rPr lang="en-US" dirty="0" smtClean="0"/>
              <a:t>Promotions</a:t>
            </a:r>
          </a:p>
          <a:p>
            <a:pPr lvl="1"/>
            <a:r>
              <a:rPr lang="en-US" dirty="0" smtClean="0"/>
              <a:t>Smiles of approval</a:t>
            </a:r>
          </a:p>
          <a:p>
            <a:pPr lvl="1"/>
            <a:r>
              <a:rPr lang="en-US" dirty="0" smtClean="0"/>
              <a:t>Awards</a:t>
            </a:r>
          </a:p>
          <a:p>
            <a:r>
              <a:rPr lang="en-US" dirty="0" smtClean="0"/>
              <a:t>Negative:</a:t>
            </a:r>
          </a:p>
          <a:p>
            <a:pPr lvl="1"/>
            <a:r>
              <a:rPr lang="en-US" dirty="0" smtClean="0"/>
              <a:t>Criticism</a:t>
            </a:r>
          </a:p>
          <a:p>
            <a:pPr lvl="1"/>
            <a:r>
              <a:rPr lang="en-US" dirty="0" smtClean="0"/>
              <a:t>Fines</a:t>
            </a:r>
          </a:p>
          <a:p>
            <a:pPr lvl="1"/>
            <a:r>
              <a:rPr lang="en-US" dirty="0" smtClean="0"/>
              <a:t>Imprisonment</a:t>
            </a:r>
          </a:p>
          <a:p>
            <a:pPr lvl="1"/>
            <a:r>
              <a:rPr lang="en-US" dirty="0" smtClean="0"/>
              <a:t>Bad grades</a:t>
            </a:r>
          </a:p>
          <a:p>
            <a:pPr lvl="1"/>
            <a:r>
              <a:rPr lang="en-US" dirty="0" smtClean="0"/>
              <a:t>Finger waving</a:t>
            </a:r>
          </a:p>
        </p:txBody>
      </p:sp>
    </p:spTree>
    <p:extLst>
      <p:ext uri="{BB962C8B-B14F-4D97-AF65-F5344CB8AC3E}">
        <p14:creationId xmlns:p14="http://schemas.microsoft.com/office/powerpoint/2010/main" val="25481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 – watch x2</a:t>
            </a:r>
          </a:p>
          <a:p>
            <a:r>
              <a:rPr lang="en-US" dirty="0" smtClean="0"/>
              <a:t>What to look for:</a:t>
            </a:r>
          </a:p>
          <a:p>
            <a:pPr lvl="1"/>
            <a:r>
              <a:rPr lang="en-US" dirty="0" smtClean="0"/>
              <a:t>Examples of deviance to 1950’s American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angeing deviant behavior --  50s-60s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66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 – watch x2</a:t>
            </a:r>
          </a:p>
          <a:p>
            <a:r>
              <a:rPr lang="en-US" dirty="0" smtClean="0"/>
              <a:t>What to look for:</a:t>
            </a:r>
          </a:p>
          <a:p>
            <a:pPr lvl="1"/>
            <a:r>
              <a:rPr lang="en-US" dirty="0" smtClean="0"/>
              <a:t>Examples of deviance to 1950’s American Society.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is this society different/similar to the </a:t>
            </a:r>
            <a:r>
              <a:rPr lang="en-US" smtClean="0"/>
              <a:t>society you live in?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#28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next class</a:t>
            </a:r>
          </a:p>
          <a:p>
            <a:pPr lvl="1"/>
            <a:r>
              <a:rPr lang="en-US" dirty="0" smtClean="0"/>
              <a:t>Visit or think of a retail store: clothing, shoe, carpet etc.</a:t>
            </a:r>
          </a:p>
          <a:p>
            <a:pPr lvl="1"/>
            <a:r>
              <a:rPr lang="en-US" dirty="0" smtClean="0"/>
              <a:t>What internal means of control are used to prevent theft in stores?</a:t>
            </a:r>
          </a:p>
          <a:p>
            <a:pPr lvl="1"/>
            <a:r>
              <a:rPr lang="en-US" dirty="0" smtClean="0"/>
              <a:t>What external means of control are being relied upon?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 prepared to share your findings/ideas with the class next time we meet.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08" y="4576762"/>
            <a:ext cx="2131692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8" y="4572000"/>
            <a:ext cx="2105022" cy="157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deviance?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Deviance – behavior that departs from societal or group norms.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Criminal Behavior    -        Wearing too much makeup</a:t>
            </a:r>
          </a:p>
          <a:p>
            <a:endParaRPr lang="en-US" dirty="0"/>
          </a:p>
          <a:p>
            <a:r>
              <a:rPr lang="en-US" dirty="0" smtClean="0"/>
              <a:t>Deviance is subjective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3962400"/>
            <a:ext cx="7467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Owner\AppData\Local\Microsoft\Windows\Temporary Internet Files\Content.IE5\G8A4326Y\MC9001543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2661065"/>
            <a:ext cx="982128" cy="9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4240" y="2409825"/>
            <a:ext cx="89916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Social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Name things that people become obsessed/Addicted to.</a:t>
            </a:r>
          </a:p>
          <a:p>
            <a:endParaRPr lang="en-US" dirty="0"/>
          </a:p>
          <a:p>
            <a:r>
              <a:rPr lang="en-US" dirty="0" smtClean="0"/>
              <a:t>Do you consider people with these addictions deviants?</a:t>
            </a:r>
            <a:r>
              <a:rPr lang="en-US" dirty="0"/>
              <a:t> </a:t>
            </a:r>
            <a:r>
              <a:rPr lang="en-US" dirty="0" smtClean="0"/>
              <a:t>Why/not?</a:t>
            </a:r>
          </a:p>
          <a:p>
            <a:r>
              <a:rPr lang="en-US" dirty="0" smtClean="0"/>
              <a:t>Does society accept some addictive/obsessive behaviors and not others. </a:t>
            </a:r>
          </a:p>
          <a:p>
            <a:r>
              <a:rPr lang="en-US" dirty="0" smtClean="0"/>
              <a:t>Why do you think that is?</a:t>
            </a:r>
          </a:p>
        </p:txBody>
      </p:sp>
    </p:spTree>
    <p:extLst>
      <p:ext uri="{BB962C8B-B14F-4D97-AF65-F5344CB8AC3E}">
        <p14:creationId xmlns:p14="http://schemas.microsoft.com/office/powerpoint/2010/main" val="30961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Negative Deviance – involves behavior that </a:t>
            </a:r>
            <a:r>
              <a:rPr lang="en-US" dirty="0" err="1"/>
              <a:t>underconforms</a:t>
            </a:r>
            <a:r>
              <a:rPr lang="en-US" dirty="0"/>
              <a:t> to accepted norms.</a:t>
            </a:r>
          </a:p>
          <a:p>
            <a:endParaRPr lang="en-US" dirty="0" smtClean="0"/>
          </a:p>
          <a:p>
            <a:r>
              <a:rPr lang="en-US" dirty="0" smtClean="0"/>
              <a:t>Positive Deviance – involves behavior that </a:t>
            </a:r>
            <a:r>
              <a:rPr lang="en-US" dirty="0" err="1" smtClean="0"/>
              <a:t>overconforms</a:t>
            </a:r>
            <a:r>
              <a:rPr lang="en-US" dirty="0" smtClean="0"/>
              <a:t> to social expectation.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Deviant – the person who breaks significant societal or group norms.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191000"/>
            <a:ext cx="7797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Owner\AppData\Local\Microsoft\Windows\Temporary Internet Files\Content.IE5\G8A4326Y\MC9002152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107602"/>
            <a:ext cx="1379269" cy="10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OKMWFC0S\MC9003871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67" b="90000" l="10000" r="90000">
                        <a14:foregroundMark x1="45333" y1="16000" x2="45333" y2="16000"/>
                        <a14:foregroundMark x1="58333" y1="7667" x2="58333" y2="7667"/>
                        <a14:backgroundMark x1="62667" y1="47500" x2="62667" y2="47500"/>
                        <a14:backgroundMark x1="55000" y1="59167" x2="55000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34951"/>
            <a:ext cx="7747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5074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3221" y="4583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or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1552575"/>
            <a:ext cx="7620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2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or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843463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1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or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1437"/>
            <a:ext cx="4724400" cy="458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or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65" y="1600200"/>
            <a:ext cx="3535535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societies have ways to promote order, stability, and predictability in social life. This is done through social control.</a:t>
            </a:r>
          </a:p>
          <a:p>
            <a:endParaRPr lang="en-US" dirty="0"/>
          </a:p>
          <a:p>
            <a:r>
              <a:rPr lang="en-US" dirty="0" smtClean="0"/>
              <a:t>Social control – ways to encourage conformity to societies norms.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5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352</Words>
  <Application>Microsoft Office PowerPoint</Application>
  <PresentationFormat>On-screen Show (4:3)</PresentationFormat>
  <Paragraphs>82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Deviance and Social Control</vt:lpstr>
      <vt:lpstr>What is deviance?</vt:lpstr>
      <vt:lpstr>Current Social Issues</vt:lpstr>
      <vt:lpstr>Types of Deviance</vt:lpstr>
      <vt:lpstr>Positive or Negative</vt:lpstr>
      <vt:lpstr>Positive or Negative</vt:lpstr>
      <vt:lpstr>Positive or Negative</vt:lpstr>
      <vt:lpstr>Positive or Negative</vt:lpstr>
      <vt:lpstr>Social Control</vt:lpstr>
      <vt:lpstr>Two types of social control</vt:lpstr>
      <vt:lpstr>Two types of social control</vt:lpstr>
      <vt:lpstr>Video Clip</vt:lpstr>
      <vt:lpstr>PowerPoint Presentation</vt:lpstr>
      <vt:lpstr>Video Clip</vt:lpstr>
      <vt:lpstr>Journal #28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Deviance and Social Control</dc:title>
  <dc:creator>Patrick Mahoney</dc:creator>
  <cp:lastModifiedBy>Patrick Mahoney</cp:lastModifiedBy>
  <cp:revision>10</cp:revision>
  <dcterms:created xsi:type="dcterms:W3CDTF">2013-02-12T03:25:35Z</dcterms:created>
  <dcterms:modified xsi:type="dcterms:W3CDTF">2013-02-12T05:35:37Z</dcterms:modified>
</cp:coreProperties>
</file>