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5F189-0275-4A6B-BD60-130FE8332A99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27635F-035C-4F50-ABE5-2DE6A08D0A0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5F189-0275-4A6B-BD60-130FE8332A99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635F-035C-4F50-ABE5-2DE6A08D0A0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827635F-035C-4F50-ABE5-2DE6A08D0A0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5F189-0275-4A6B-BD60-130FE8332A99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5F189-0275-4A6B-BD60-130FE8332A99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827635F-035C-4F50-ABE5-2DE6A08D0A0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5F189-0275-4A6B-BD60-130FE8332A99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27635F-035C-4F50-ABE5-2DE6A08D0A0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505F189-0275-4A6B-BD60-130FE8332A99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635F-035C-4F50-ABE5-2DE6A08D0A0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5F189-0275-4A6B-BD60-130FE8332A99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827635F-035C-4F50-ABE5-2DE6A08D0A0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5F189-0275-4A6B-BD60-130FE8332A99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827635F-035C-4F50-ABE5-2DE6A08D0A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5F189-0275-4A6B-BD60-130FE8332A99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27635F-035C-4F50-ABE5-2DE6A08D0A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27635F-035C-4F50-ABE5-2DE6A08D0A0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5F189-0275-4A6B-BD60-130FE8332A99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827635F-035C-4F50-ABE5-2DE6A08D0A0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505F189-0275-4A6B-BD60-130FE8332A99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505F189-0275-4A6B-BD60-130FE8332A99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27635F-035C-4F50-ABE5-2DE6A08D0A0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Urbanization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6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City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Hard work</a:t>
            </a:r>
          </a:p>
          <a:p>
            <a:endParaRPr lang="en-US" dirty="0" smtClean="0"/>
          </a:p>
          <a:p>
            <a:r>
              <a:rPr lang="en-US" dirty="0" smtClean="0"/>
              <a:t>Extension: Due next class</a:t>
            </a:r>
          </a:p>
          <a:p>
            <a:endParaRPr lang="en-US" dirty="0" smtClean="0"/>
          </a:p>
          <a:p>
            <a:r>
              <a:rPr lang="en-US" dirty="0" smtClean="0"/>
              <a:t>Put more work in if finished.</a:t>
            </a:r>
          </a:p>
          <a:p>
            <a:endParaRPr lang="en-US" dirty="0" smtClean="0"/>
          </a:p>
          <a:p>
            <a:r>
              <a:rPr lang="en-US" dirty="0" smtClean="0"/>
              <a:t>If not finished; you’re welcome</a:t>
            </a:r>
          </a:p>
          <a:p>
            <a:endParaRPr lang="en-US" dirty="0" smtClean="0"/>
          </a:p>
          <a:p>
            <a:r>
              <a:rPr lang="en-US" dirty="0" smtClean="0"/>
              <a:t>What will we do today?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57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Create-a-Quiz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Individually or in groups of two (no exceptions)</a:t>
            </a:r>
          </a:p>
          <a:p>
            <a:r>
              <a:rPr lang="en-US" dirty="0" smtClean="0"/>
              <a:t>Your job is to write your own test</a:t>
            </a:r>
          </a:p>
          <a:p>
            <a:r>
              <a:rPr lang="en-US" dirty="0" smtClean="0"/>
              <a:t>Your test must have questions and answers</a:t>
            </a:r>
          </a:p>
          <a:p>
            <a:r>
              <a:rPr lang="en-US" dirty="0" smtClean="0"/>
              <a:t>Answers must be right!</a:t>
            </a:r>
          </a:p>
          <a:p>
            <a:r>
              <a:rPr lang="en-US" dirty="0" smtClean="0"/>
              <a:t>10 multiple choice questions</a:t>
            </a:r>
          </a:p>
          <a:p>
            <a:r>
              <a:rPr lang="en-US" dirty="0" smtClean="0"/>
              <a:t>3 short answer</a:t>
            </a:r>
          </a:p>
          <a:p>
            <a:r>
              <a:rPr lang="en-US" dirty="0" smtClean="0"/>
              <a:t>2 points for making questions real</a:t>
            </a:r>
          </a:p>
          <a:p>
            <a:r>
              <a:rPr lang="en-US" dirty="0" smtClean="0"/>
              <a:t>Due at the end of the period</a:t>
            </a:r>
          </a:p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972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285</TotalTime>
  <Words>83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Urbanization</vt:lpstr>
      <vt:lpstr>City Quiz</vt:lpstr>
      <vt:lpstr>Create-a-Quiz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Mahoney</dc:creator>
  <cp:lastModifiedBy>Patrick Mahoney</cp:lastModifiedBy>
  <cp:revision>4</cp:revision>
  <dcterms:created xsi:type="dcterms:W3CDTF">2013-05-29T03:23:37Z</dcterms:created>
  <dcterms:modified xsi:type="dcterms:W3CDTF">2013-05-29T08:09:23Z</dcterms:modified>
</cp:coreProperties>
</file>