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9F3AA0-D88A-467D-B78A-3B1DA3DAFE0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86E6FD-CA8D-43D9-8FC4-CF578DDB909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Quiz Grade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Urbanization Project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going to be similar to our create a school project.</a:t>
            </a:r>
          </a:p>
          <a:p>
            <a:r>
              <a:rPr lang="en-US" dirty="0" smtClean="0"/>
              <a:t>Each student is going to create their own city.</a:t>
            </a:r>
          </a:p>
          <a:p>
            <a:r>
              <a:rPr lang="en-US" dirty="0" smtClean="0"/>
              <a:t>You are the overseer of the project and have to write a proposal/presentation for you city.</a:t>
            </a:r>
          </a:p>
          <a:p>
            <a:pPr lvl="1"/>
            <a:r>
              <a:rPr lang="en-US" dirty="0" smtClean="0"/>
              <a:t>If your project is done in a way that needs no explanation a presentation will not be needed!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will be graded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066800"/>
          <a:ext cx="8763000" cy="556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3756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4492" marR="94492"/>
                </a:tc>
              </a:tr>
              <a:tr h="926242">
                <a:tc>
                  <a:txBody>
                    <a:bodyPr/>
                    <a:lstStyle/>
                    <a:p>
                      <a:r>
                        <a:rPr lang="en-US" dirty="0" smtClean="0"/>
                        <a:t>Creativity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creativity shown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is creative but more needed for last point.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creative project in everyway.</a:t>
                      </a:r>
                      <a:endParaRPr lang="en-US" dirty="0"/>
                    </a:p>
                  </a:txBody>
                  <a:tcPr marL="94492" marR="94492"/>
                </a:tc>
              </a:tr>
              <a:tr h="926242">
                <a:tc>
                  <a:txBody>
                    <a:bodyPr/>
                    <a:lstStyle/>
                    <a:p>
                      <a:r>
                        <a:rPr lang="en-US" dirty="0" smtClean="0"/>
                        <a:t>Urbanization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relation</a:t>
                      </a:r>
                      <a:r>
                        <a:rPr lang="en-US" baseline="0" dirty="0" smtClean="0"/>
                        <a:t> between city and Chapter 16.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Somewhat related to Chapter</a:t>
                      </a:r>
                      <a:r>
                        <a:rPr lang="en-US" baseline="0" dirty="0" smtClean="0"/>
                        <a:t> 16 information.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 ties to Chapter 16 ideas</a:t>
                      </a:r>
                      <a:r>
                        <a:rPr lang="en-US" baseline="0" dirty="0" smtClean="0"/>
                        <a:t> and vocab.</a:t>
                      </a:r>
                      <a:endParaRPr lang="en-US" dirty="0"/>
                    </a:p>
                  </a:txBody>
                  <a:tcPr marL="94492" marR="94492"/>
                </a:tc>
              </a:tr>
              <a:tr h="926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Neatness/Clarity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Messy/unclear</a:t>
                      </a:r>
                      <a:r>
                        <a:rPr lang="en-US" baseline="0" dirty="0" smtClean="0"/>
                        <a:t> project.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Somewhat neat project</a:t>
                      </a:r>
                      <a:r>
                        <a:rPr lang="en-US" baseline="0" dirty="0" smtClean="0"/>
                        <a:t> that is able to understand.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neat and clear project.</a:t>
                      </a:r>
                      <a:endParaRPr lang="en-US" dirty="0"/>
                    </a:p>
                  </a:txBody>
                  <a:tcPr marL="94492" marR="94492"/>
                </a:tc>
              </a:tr>
              <a:tr h="1204115">
                <a:tc>
                  <a:txBody>
                    <a:bodyPr/>
                    <a:lstStyle/>
                    <a:p>
                      <a:r>
                        <a:rPr lang="en-US" dirty="0" smtClean="0"/>
                        <a:t>Use of Class Time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Accomplished</a:t>
                      </a:r>
                      <a:r>
                        <a:rPr lang="en-US" baseline="0" dirty="0" smtClean="0"/>
                        <a:t> little or nothing in class time given.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some of class time</a:t>
                      </a:r>
                      <a:r>
                        <a:rPr lang="en-US" baseline="0" dirty="0" smtClean="0"/>
                        <a:t> offered.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</a:t>
                      </a:r>
                      <a:r>
                        <a:rPr lang="en-US" baseline="0" dirty="0" smtClean="0"/>
                        <a:t> class time well and finished most/all of project in class.</a:t>
                      </a:r>
                      <a:endParaRPr lang="en-US" dirty="0"/>
                    </a:p>
                  </a:txBody>
                  <a:tcPr marL="94492" marR="94492"/>
                </a:tc>
              </a:tr>
              <a:tr h="1204115">
                <a:tc>
                  <a:txBody>
                    <a:bodyPr/>
                    <a:lstStyle/>
                    <a:p>
                      <a:r>
                        <a:rPr lang="en-US" dirty="0" smtClean="0"/>
                        <a:t>Prepared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is</a:t>
                      </a:r>
                      <a:r>
                        <a:rPr lang="en-US" baseline="0" dirty="0" smtClean="0"/>
                        <a:t> excessively late.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was not ready</a:t>
                      </a:r>
                      <a:r>
                        <a:rPr lang="en-US" baseline="0" dirty="0" smtClean="0"/>
                        <a:t> on time but finished reasonably.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done completely and on time.</a:t>
                      </a:r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are doing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Come up with basic city design (name, location, etc.)</a:t>
            </a:r>
          </a:p>
          <a:p>
            <a:endParaRPr lang="en-US" dirty="0" smtClean="0"/>
          </a:p>
          <a:p>
            <a:r>
              <a:rPr lang="en-US" dirty="0" smtClean="0"/>
              <a:t>Decide on some of the push/pull factors that bring people to your city</a:t>
            </a:r>
          </a:p>
          <a:p>
            <a:endParaRPr lang="en-US" dirty="0" smtClean="0"/>
          </a:p>
          <a:p>
            <a:r>
              <a:rPr lang="en-US" dirty="0" smtClean="0"/>
              <a:t>Create some issues your city may face and who you intend to solve them.</a:t>
            </a:r>
          </a:p>
          <a:p>
            <a:endParaRPr lang="en-US" dirty="0" smtClean="0"/>
          </a:p>
          <a:p>
            <a:r>
              <a:rPr lang="en-US" dirty="0" smtClean="0"/>
              <a:t>If you work hard I may be able to put on some form of entertainment while you work. (</a:t>
            </a:r>
            <a:r>
              <a:rPr lang="en-US" b="1" u="sng" dirty="0" smtClean="0"/>
              <a:t>Do not ask for it or it will not happen!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C:\Users\Patrick\AppData\Local\Microsoft\Windows\Temporary Internet Files\Content.IE5\B8XH7G3D\MC9002122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162899" cy="802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272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Urbanization Project</vt:lpstr>
      <vt:lpstr>What we will do</vt:lpstr>
      <vt:lpstr>How you will be graded</vt:lpstr>
      <vt:lpstr>What you are doing 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Urbanization Project</dc:title>
  <dc:creator>Patrick</dc:creator>
  <cp:lastModifiedBy>Patrick</cp:lastModifiedBy>
  <cp:revision>1</cp:revision>
  <dcterms:created xsi:type="dcterms:W3CDTF">2013-05-23T03:33:29Z</dcterms:created>
  <dcterms:modified xsi:type="dcterms:W3CDTF">2013-05-23T05:56:11Z</dcterms:modified>
</cp:coreProperties>
</file>