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9" r:id="rId7"/>
    <p:sldId id="265" r:id="rId8"/>
    <p:sldId id="263" r:id="rId9"/>
    <p:sldId id="264" r:id="rId10"/>
    <p:sldId id="270" r:id="rId11"/>
    <p:sldId id="266" r:id="rId12"/>
    <p:sldId id="268" r:id="rId13"/>
    <p:sldId id="267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DAF733A-7671-42AF-9BE2-3D81A98BFD2A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026A88-2989-4FD1-9A5C-2578BB7AD26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Causes of WWII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Locarno Era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smtClean="0"/>
              <a:t>min break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Young Plan (1929)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4048" cy="46817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Young Plan attempted to redress some of the problems that remained with the Dawes Plan</a:t>
            </a:r>
          </a:p>
          <a:p>
            <a:r>
              <a:rPr lang="en-US" dirty="0" smtClean="0"/>
              <a:t>The plan:</a:t>
            </a:r>
          </a:p>
          <a:p>
            <a:pPr lvl="1"/>
            <a:r>
              <a:rPr lang="en-US" dirty="0" smtClean="0"/>
              <a:t>Further reduced the total sum to be repaid by Germany</a:t>
            </a:r>
          </a:p>
          <a:p>
            <a:pPr lvl="1"/>
            <a:r>
              <a:rPr lang="en-US" dirty="0" smtClean="0"/>
              <a:t>Set a date for completion of repayments – 1988!</a:t>
            </a:r>
          </a:p>
          <a:p>
            <a:pPr lvl="1"/>
            <a:r>
              <a:rPr lang="en-US" dirty="0" smtClean="0"/>
              <a:t>Continued US involvement in reparation repayments</a:t>
            </a:r>
          </a:p>
          <a:p>
            <a:pPr lvl="1"/>
            <a:r>
              <a:rPr lang="en-US" dirty="0" smtClean="0"/>
              <a:t>Britain and France agreed to end their occupation of the Rhineland five years ahead of schedule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71472"/>
            <a:ext cx="4267200" cy="46817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Both Dawes on Young Plan were based on foreign money.</a:t>
            </a:r>
          </a:p>
          <a:p>
            <a:pPr lvl="1"/>
            <a:r>
              <a:rPr lang="en-US" dirty="0" smtClean="0"/>
              <a:t>Thus both German and European recovery was foreign money.</a:t>
            </a:r>
          </a:p>
          <a:p>
            <a:r>
              <a:rPr lang="en-US" dirty="0" smtClean="0"/>
              <a:t>Two-thirds of investment in Germany during the 1920s came from America.</a:t>
            </a:r>
          </a:p>
          <a:p>
            <a:pPr lvl="1"/>
            <a:r>
              <a:rPr lang="en-US" dirty="0" smtClean="0"/>
              <a:t>The reparation arrangements were ‘in the hands of American capitalists’.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Kellogg-Briand Pact (August 1928)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Pact initiated by American Secretary of State William Kellogg and French Foreign Minister </a:t>
            </a:r>
            <a:r>
              <a:rPr lang="en-US" dirty="0" err="1" smtClean="0"/>
              <a:t>Arstide</a:t>
            </a:r>
            <a:r>
              <a:rPr lang="en-US" dirty="0" smtClean="0"/>
              <a:t> Briand.</a:t>
            </a:r>
          </a:p>
          <a:p>
            <a:r>
              <a:rPr lang="en-US" dirty="0" smtClean="0"/>
              <a:t>Pact renounced war as an instrument of national policy.</a:t>
            </a:r>
          </a:p>
          <a:p>
            <a:pPr lvl="1"/>
            <a:r>
              <a:rPr lang="en-US" dirty="0" smtClean="0"/>
              <a:t>62 of 64 states signed the agreement (Brazil and Argentina declined)</a:t>
            </a:r>
          </a:p>
          <a:p>
            <a:r>
              <a:rPr lang="en-US" dirty="0" smtClean="0"/>
              <a:t>Pact is seen as the high point of Locarno Spirit era.</a:t>
            </a:r>
          </a:p>
          <a:p>
            <a:r>
              <a:rPr lang="en-US" dirty="0" smtClean="0"/>
              <a:t>However it could be argued that no major conflicts occurred due to:</a:t>
            </a:r>
          </a:p>
          <a:p>
            <a:pPr lvl="1"/>
            <a:r>
              <a:rPr lang="en-US" dirty="0" smtClean="0"/>
              <a:t>Germany still recovering </a:t>
            </a:r>
          </a:p>
          <a:p>
            <a:pPr lvl="1"/>
            <a:r>
              <a:rPr lang="en-US" dirty="0" smtClean="0"/>
              <a:t>A period of international economic boom.</a:t>
            </a:r>
          </a:p>
          <a:p>
            <a:r>
              <a:rPr lang="en-US" dirty="0" smtClean="0"/>
              <a:t>“Europe had survived, but was still on the sick list.”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Kellogg-Briand Pact (August 1928)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spirit of Locarno was best exemplified in 1928 with the signing of the Kellogg-Briand pact.</a:t>
            </a:r>
          </a:p>
          <a:p>
            <a:r>
              <a:rPr lang="en-US" dirty="0" smtClean="0"/>
              <a:t>The pact was signed by 65 countries and they agreed by this action to renounce war as an instrument of national policy.</a:t>
            </a:r>
          </a:p>
          <a:p>
            <a:r>
              <a:rPr lang="en-US" dirty="0" smtClean="0"/>
              <a:t>The work of Stresemann and Briand at Locarno was recognized when they were awarded the Nobel Peace Prize in 1926.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1 -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have a practice test on the Locarno Conference.</a:t>
            </a:r>
          </a:p>
          <a:p>
            <a:r>
              <a:rPr lang="en-US" dirty="0" smtClean="0"/>
              <a:t>Remember Paper 1 is four questions: Compare and contrast, OPVL and a mini essay.</a:t>
            </a:r>
          </a:p>
          <a:p>
            <a:r>
              <a:rPr lang="en-US" dirty="0" smtClean="0"/>
              <a:t>Take time to review all the Paper 1 test taking skills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 – 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Locarno Conference</a:t>
            </a:r>
          </a:p>
          <a:p>
            <a:r>
              <a:rPr lang="en-US" dirty="0" smtClean="0"/>
              <a:t>Aristide Briand</a:t>
            </a:r>
          </a:p>
          <a:p>
            <a:r>
              <a:rPr lang="en-US" dirty="0" smtClean="0"/>
              <a:t>Austen Chamberlain (GB foreign minister)</a:t>
            </a:r>
          </a:p>
          <a:p>
            <a:r>
              <a:rPr lang="en-US" dirty="0" smtClean="0"/>
              <a:t>Gustav Stresemann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Ruhr Aftermath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Following the Ruhr the political environment actually showed signs of improvement.</a:t>
            </a:r>
          </a:p>
          <a:p>
            <a:r>
              <a:rPr lang="en-US" dirty="0" smtClean="0"/>
              <a:t>Factors included:</a:t>
            </a:r>
          </a:p>
          <a:p>
            <a:pPr lvl="1"/>
            <a:r>
              <a:rPr lang="en-US" dirty="0" smtClean="0"/>
              <a:t>The Dawes Plan</a:t>
            </a:r>
          </a:p>
          <a:p>
            <a:pPr lvl="1"/>
            <a:r>
              <a:rPr lang="en-US" dirty="0" smtClean="0"/>
              <a:t>Locarno Pact of 1925</a:t>
            </a:r>
          </a:p>
          <a:p>
            <a:pPr lvl="1"/>
            <a:r>
              <a:rPr lang="en-US" dirty="0" smtClean="0"/>
              <a:t>The Kellogg-Briand Pact of August 1928</a:t>
            </a:r>
          </a:p>
          <a:p>
            <a:pPr lvl="1"/>
            <a:r>
              <a:rPr lang="en-US" dirty="0" smtClean="0"/>
              <a:t>The Young Plan of 1929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note that all of these major agreements took place outside of the League of Nations.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Gustav Stresemann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Stresemann was appointed chancellor of Germany.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9218" name="Picture 2" descr="http://upload.wikimedia.org/wikipedia/commons/9/96/Bundesarchiv_Bild_146-1982-092-11,_Gustav_Stresemann.jpg"/>
          <p:cNvPicPr>
            <a:picLocks noChangeAspect="1" noChangeArrowheads="1"/>
          </p:cNvPicPr>
          <p:nvPr/>
        </p:nvPicPr>
        <p:blipFill>
          <a:blip r:embed="rId2" cstate="print"/>
          <a:srcRect t="6832" r="6250"/>
          <a:stretch>
            <a:fillRect/>
          </a:stretch>
        </p:blipFill>
        <p:spPr bwMode="auto">
          <a:xfrm>
            <a:off x="2971800" y="2133600"/>
            <a:ext cx="3048000" cy="4156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Locarno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Conference held in Locarno, Switzerland.</a:t>
            </a:r>
          </a:p>
          <a:p>
            <a:endParaRPr lang="en-US" dirty="0" smtClean="0"/>
          </a:p>
          <a:p>
            <a:r>
              <a:rPr lang="en-US" dirty="0" smtClean="0"/>
              <a:t>Countries involved in conference included:</a:t>
            </a:r>
          </a:p>
          <a:p>
            <a:pPr lvl="1"/>
            <a:r>
              <a:rPr lang="en-US" dirty="0" smtClean="0"/>
              <a:t>Germany</a:t>
            </a:r>
          </a:p>
          <a:p>
            <a:pPr lvl="1"/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Belgium</a:t>
            </a:r>
          </a:p>
          <a:p>
            <a:pPr lvl="1"/>
            <a:r>
              <a:rPr lang="en-US" dirty="0" smtClean="0"/>
              <a:t>Italy</a:t>
            </a:r>
          </a:p>
          <a:p>
            <a:pPr lvl="1"/>
            <a:r>
              <a:rPr lang="en-US" dirty="0" smtClean="0"/>
              <a:t>Czechoslovakia</a:t>
            </a:r>
          </a:p>
          <a:p>
            <a:pPr lvl="1"/>
            <a:r>
              <a:rPr lang="en-US" dirty="0" smtClean="0"/>
              <a:t>Poland</a:t>
            </a:r>
          </a:p>
        </p:txBody>
      </p:sp>
      <p:pic>
        <p:nvPicPr>
          <p:cNvPr id="11266" name="Picture 2" descr="http://www.xtimeline.com/__UserPic_Large/2967/ELT2007102317340160897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124200"/>
            <a:ext cx="4419600" cy="3013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Locarno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Although French forces left the Ruhr, there were still allied troops in the Rhineland per the Treaty of Versailles. </a:t>
            </a:r>
          </a:p>
          <a:p>
            <a:r>
              <a:rPr lang="en-US" dirty="0" smtClean="0"/>
              <a:t>At this time there were no agreement as to what should be done with the lands between France, Belgium and Germany.</a:t>
            </a:r>
          </a:p>
          <a:p>
            <a:pPr lvl="1"/>
            <a:r>
              <a:rPr lang="en-US" dirty="0" smtClean="0"/>
              <a:t>There was even talk of an independent Rhineland</a:t>
            </a:r>
          </a:p>
          <a:p>
            <a:r>
              <a:rPr lang="en-US" dirty="0" smtClean="0"/>
              <a:t>During conference Germany gave up its claims over Alsace-Lorraine.</a:t>
            </a:r>
          </a:p>
          <a:p>
            <a:r>
              <a:rPr lang="en-US" dirty="0" smtClean="0"/>
              <a:t>In return Germany wanted assurance that France would not invade again and remove any potential for an independent Rhineland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Finally the Locarno Conference agreed that Germany should be admitted into the League of Nations.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Locarno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of Locarno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overall result of the Treaty was that of general optimism and a sense of euphoria “the Spirit of Locarno”!!</a:t>
            </a:r>
          </a:p>
          <a:p>
            <a:r>
              <a:rPr lang="en-US" dirty="0" smtClean="0"/>
              <a:t>Tensions had been reduced, Germany had accepted its borders and renounced violence, prosperity was returning to Europe. </a:t>
            </a:r>
            <a:endParaRPr lang="en-US" dirty="0" smtClean="0"/>
          </a:p>
          <a:p>
            <a:r>
              <a:rPr lang="en-US" dirty="0" smtClean="0"/>
              <a:t>Democracy </a:t>
            </a:r>
            <a:r>
              <a:rPr lang="en-US" dirty="0" smtClean="0"/>
              <a:t>was flourishing in Germany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Conference was followed up with a series of agreements involving the USA, this ‘spirit’ was involving even the isolationist nations.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</a:t>
            </a:r>
            <a:r>
              <a:rPr lang="en-US" dirty="0" smtClean="0"/>
              <a:t>appeared to be progress towards peace and a new relationship between the Allies and Germany.</a:t>
            </a:r>
          </a:p>
          <a:p>
            <a:endParaRPr lang="en-US" dirty="0" smtClean="0"/>
          </a:p>
          <a:p>
            <a:r>
              <a:rPr lang="en-US" dirty="0" smtClean="0"/>
              <a:t>Germany joined the League of Nations and was given a permanent seat on the Council.</a:t>
            </a:r>
          </a:p>
          <a:p>
            <a:endParaRPr lang="en-US" dirty="0" smtClean="0"/>
          </a:p>
          <a:p>
            <a:r>
              <a:rPr lang="en-US" dirty="0" smtClean="0"/>
              <a:t>The Allies removed troops from the west bank of the Rhine and the Allied commission to supervise disarmament left in 1927.</a:t>
            </a:r>
          </a:p>
          <a:p>
            <a:endParaRPr lang="en-US" dirty="0" smtClean="0"/>
          </a:p>
          <a:p>
            <a:r>
              <a:rPr lang="en-US" dirty="0" smtClean="0"/>
              <a:t>In what </a:t>
            </a:r>
            <a:r>
              <a:rPr lang="en-US" dirty="0" smtClean="0"/>
              <a:t>other ways </a:t>
            </a:r>
            <a:r>
              <a:rPr lang="en-US" dirty="0" smtClean="0"/>
              <a:t>did the Locarno Conference mend relationships between countries?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Locarno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Germany accepted the results of WW1 in the west but not in the </a:t>
            </a:r>
            <a:r>
              <a:rPr lang="en-US" dirty="0" smtClean="0"/>
              <a:t>east or south. </a:t>
            </a:r>
          </a:p>
          <a:p>
            <a:pPr lvl="1"/>
            <a:r>
              <a:rPr lang="en-US" dirty="0" smtClean="0"/>
              <a:t>This makes countries like Italy, Czechoslovakia, and Poland nervous</a:t>
            </a:r>
          </a:p>
          <a:p>
            <a:r>
              <a:rPr lang="en-US" dirty="0" smtClean="0"/>
              <a:t>France changed its tactics in dealing with Germany.</a:t>
            </a:r>
          </a:p>
          <a:p>
            <a:pPr lvl="1"/>
            <a:r>
              <a:rPr lang="en-US" dirty="0" smtClean="0"/>
              <a:t>Policy changed from force to diplomacy</a:t>
            </a:r>
          </a:p>
          <a:p>
            <a:r>
              <a:rPr lang="en-US" dirty="0" smtClean="0"/>
              <a:t>Finally, once again France had sought security outside of the League, further weakening it.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735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The Locarno Era</vt:lpstr>
      <vt:lpstr>Ruhr Aftermath</vt:lpstr>
      <vt:lpstr>Gustav Stresemann</vt:lpstr>
      <vt:lpstr>Locarno Conference</vt:lpstr>
      <vt:lpstr>Locarno Conference</vt:lpstr>
      <vt:lpstr>Locarno Video</vt:lpstr>
      <vt:lpstr>Spirit of Locarno</vt:lpstr>
      <vt:lpstr>Peace</vt:lpstr>
      <vt:lpstr>Issues with Locarno</vt:lpstr>
      <vt:lpstr>5 min break</vt:lpstr>
      <vt:lpstr>The Young Plan (1929)</vt:lpstr>
      <vt:lpstr>Kellogg-Briand Pact (August 1928)</vt:lpstr>
      <vt:lpstr>Kellogg-Briand Pact (August 1928)</vt:lpstr>
      <vt:lpstr>Paper 1 - Test</vt:lpstr>
      <vt:lpstr>Key words – Study Guide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Locarno Era</dc:title>
  <dc:creator>Patrick</dc:creator>
  <cp:lastModifiedBy>Patrick</cp:lastModifiedBy>
  <cp:revision>1</cp:revision>
  <dcterms:created xsi:type="dcterms:W3CDTF">2013-03-12T04:27:08Z</dcterms:created>
  <dcterms:modified xsi:type="dcterms:W3CDTF">2013-03-12T05:38:43Z</dcterms:modified>
</cp:coreProperties>
</file>