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4400-FF55-47D9-B358-4AC9388AD332}" type="datetimeFigureOut">
              <a:rPr lang="en-US" smtClean="0"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D04-8395-4A3F-B748-E03CD815FE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4400-FF55-47D9-B358-4AC9388AD332}" type="datetimeFigureOut">
              <a:rPr lang="en-US" smtClean="0"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D04-8395-4A3F-B748-E03CD815FE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4400-FF55-47D9-B358-4AC9388AD332}" type="datetimeFigureOut">
              <a:rPr lang="en-US" smtClean="0"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D04-8395-4A3F-B748-E03CD815FE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4400-FF55-47D9-B358-4AC9388AD332}" type="datetimeFigureOut">
              <a:rPr lang="en-US" smtClean="0"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D04-8395-4A3F-B748-E03CD815FE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4400-FF55-47D9-B358-4AC9388AD332}" type="datetimeFigureOut">
              <a:rPr lang="en-US" smtClean="0"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D04-8395-4A3F-B748-E03CD815FE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4400-FF55-47D9-B358-4AC9388AD332}" type="datetimeFigureOut">
              <a:rPr lang="en-US" smtClean="0"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D04-8395-4A3F-B748-E03CD815FE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4400-FF55-47D9-B358-4AC9388AD332}" type="datetimeFigureOut">
              <a:rPr lang="en-US" smtClean="0"/>
              <a:t>11/22/2012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D04-8395-4A3F-B748-E03CD815FE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4400-FF55-47D9-B358-4AC9388AD332}" type="datetimeFigureOut">
              <a:rPr lang="en-US" smtClean="0"/>
              <a:t>11/22/2012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D04-8395-4A3F-B748-E03CD815FE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4400-FF55-47D9-B358-4AC9388AD332}" type="datetimeFigureOut">
              <a:rPr lang="en-US" smtClean="0"/>
              <a:t>11/22/2012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D04-8395-4A3F-B748-E03CD815FE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4400-FF55-47D9-B358-4AC9388AD332}" type="datetimeFigureOut">
              <a:rPr lang="en-US" smtClean="0"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D04-8395-4A3F-B748-E03CD815FE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4400-FF55-47D9-B358-4AC9388AD332}" type="datetimeFigureOut">
              <a:rPr lang="en-US" smtClean="0"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D04-8395-4A3F-B748-E03CD815FE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E4400-FF55-47D9-B358-4AC9388AD332}" type="datetimeFigureOut">
              <a:rPr lang="en-US" smtClean="0"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15D04-8395-4A3F-B748-E03CD815FE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1524000"/>
          <a:ext cx="89916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200"/>
                <a:gridCol w="2997200"/>
                <a:gridCol w="2997200"/>
              </a:tblGrid>
              <a:tr h="690734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 and 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Contribution to the Cold War</a:t>
                      </a:r>
                      <a:endParaRPr lang="en-US" dirty="0"/>
                    </a:p>
                  </a:txBody>
                  <a:tcPr/>
                </a:tc>
              </a:tr>
              <a:tr h="4243079">
                <a:tc>
                  <a:txBody>
                    <a:bodyPr/>
                    <a:lstStyle/>
                    <a:p>
                      <a:r>
                        <a:rPr lang="en-US" dirty="0" smtClean="0"/>
                        <a:t>February, 1945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Yalta Conference</a:t>
                      </a:r>
                    </a:p>
                    <a:p>
                      <a:r>
                        <a:rPr lang="en-US" dirty="0" smtClean="0"/>
                        <a:t>- the Big Three: Churchill, Roosevelt and Stalin met to discuss post-war issues:</a:t>
                      </a:r>
                    </a:p>
                    <a:p>
                      <a:r>
                        <a:rPr lang="en-US" dirty="0" smtClean="0"/>
                        <a:t>a) creating the UN</a:t>
                      </a:r>
                    </a:p>
                    <a:p>
                      <a:r>
                        <a:rPr lang="en-US" dirty="0" smtClean="0"/>
                        <a:t>b) German war reparations</a:t>
                      </a:r>
                    </a:p>
                    <a:p>
                      <a:r>
                        <a:rPr lang="en-US" dirty="0" smtClean="0"/>
                        <a:t>c) Soviet help in the fight against Japan</a:t>
                      </a:r>
                    </a:p>
                    <a:p>
                      <a:r>
                        <a:rPr lang="en-US" dirty="0" smtClean="0"/>
                        <a:t>d) future of Poland politically.</a:t>
                      </a:r>
                    </a:p>
                    <a:p>
                      <a:r>
                        <a:rPr lang="en-US" dirty="0" smtClean="0"/>
                        <a:t>e) territorial division of Germany.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Disagreements over various issues </a:t>
                      </a:r>
                    </a:p>
                    <a:p>
                      <a:r>
                        <a:rPr lang="en-US" dirty="0" smtClean="0"/>
                        <a:t>such as: German reparations, future of </a:t>
                      </a:r>
                    </a:p>
                    <a:p>
                      <a:r>
                        <a:rPr lang="en-US" dirty="0" smtClean="0"/>
                        <a:t>German territory and the political future </a:t>
                      </a:r>
                    </a:p>
                    <a:p>
                      <a:r>
                        <a:rPr lang="en-US" dirty="0" smtClean="0"/>
                        <a:t>of Poland. These foreshadowed future </a:t>
                      </a:r>
                    </a:p>
                    <a:p>
                      <a:r>
                        <a:rPr lang="en-US" dirty="0" smtClean="0"/>
                        <a:t>problems with the USSR and Western </a:t>
                      </a:r>
                    </a:p>
                    <a:p>
                      <a:r>
                        <a:rPr lang="en-US" dirty="0" smtClean="0"/>
                        <a:t>powers.</a:t>
                      </a:r>
                      <a:endParaRPr lang="en-US" dirty="0"/>
                    </a:p>
                  </a:txBody>
                  <a:tcPr/>
                </a:tc>
              </a:tr>
              <a:tr h="400187">
                <a:tc gridSpan="3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</dc:title>
  <dc:creator>Patrick</dc:creator>
  <cp:lastModifiedBy>Patrick</cp:lastModifiedBy>
  <cp:revision>1</cp:revision>
  <dcterms:created xsi:type="dcterms:W3CDTF">2012-11-22T05:03:58Z</dcterms:created>
  <dcterms:modified xsi:type="dcterms:W3CDTF">2012-11-22T05:04:56Z</dcterms:modified>
</cp:coreProperties>
</file>