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3DBF6-4660-4700-9DFE-2FFE2056753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BFB1A-641C-4573-AC5B-129E27CFB7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8268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story is</a:t>
            </a:r>
            <a:r>
              <a:rPr lang="en-US" baseline="0" dirty="0" smtClean="0"/>
              <a:t> on page 410-411.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BFB1A-641C-4573-AC5B-129E27CFB7F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5727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594C-3187-4B42-A762-EFD11679CE0D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475BA-8D0F-4DBD-BB46-2654EDB002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594C-3187-4B42-A762-EFD11679CE0D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475BA-8D0F-4DBD-BB46-2654EDB0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5475BA-8D0F-4DBD-BB46-2654EDB002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594C-3187-4B42-A762-EFD11679CE0D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594C-3187-4B42-A762-EFD11679CE0D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5475BA-8D0F-4DBD-BB46-2654EDB002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594C-3187-4B42-A762-EFD11679CE0D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475BA-8D0F-4DBD-BB46-2654EDB002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C7F594C-3187-4B42-A762-EFD11679CE0D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475BA-8D0F-4DBD-BB46-2654EDB002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594C-3187-4B42-A762-EFD11679CE0D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5475BA-8D0F-4DBD-BB46-2654EDB002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594C-3187-4B42-A762-EFD11679CE0D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5475BA-8D0F-4DBD-BB46-2654EDB0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594C-3187-4B42-A762-EFD11679CE0D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475BA-8D0F-4DBD-BB46-2654EDB0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475BA-8D0F-4DBD-BB46-2654EDB002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594C-3187-4B42-A762-EFD11679CE0D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5475BA-8D0F-4DBD-BB46-2654EDB002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C7F594C-3187-4B42-A762-EFD11679CE0D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C7F594C-3187-4B42-A762-EFD11679CE0D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475BA-8D0F-4DBD-BB46-2654EDB002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IKfwPBlE6Q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12: Education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9167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Person 1 = High School Diploma = </a:t>
            </a:r>
            <a:r>
              <a:rPr lang="en-US" dirty="0" smtClean="0"/>
              <a:t>28,827 </a:t>
            </a:r>
            <a:r>
              <a:rPr lang="en-US" dirty="0" smtClean="0"/>
              <a:t>USD – 10,868 BD</a:t>
            </a:r>
            <a:endParaRPr lang="en-US" dirty="0" smtClean="0"/>
          </a:p>
          <a:p>
            <a:r>
              <a:rPr lang="en-US" dirty="0" smtClean="0"/>
              <a:t>Person 2 = Undergraduate College Degree = </a:t>
            </a:r>
            <a:r>
              <a:rPr lang="en-US" dirty="0" smtClean="0"/>
              <a:t>50,527 </a:t>
            </a:r>
            <a:r>
              <a:rPr lang="en-US" dirty="0" smtClean="0"/>
              <a:t>USD – 19,049 BD</a:t>
            </a:r>
            <a:endParaRPr lang="en-US" dirty="0" smtClean="0"/>
          </a:p>
          <a:p>
            <a:r>
              <a:rPr lang="en-US" dirty="0" smtClean="0"/>
              <a:t>Person 3 - Professional Degree = $</a:t>
            </a:r>
            <a:r>
              <a:rPr lang="en-US" dirty="0" smtClean="0"/>
              <a:t>100,000 USD </a:t>
            </a:r>
            <a:r>
              <a:rPr lang="en-US" dirty="0" smtClean="0"/>
              <a:t>– 37,701 BD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Each person works for 20 years.</a:t>
            </a:r>
          </a:p>
          <a:p>
            <a:r>
              <a:rPr lang="en-US" dirty="0" smtClean="0"/>
              <a:t>Greater educational opportunities.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3420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Promoting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Multicultural </a:t>
            </a:r>
            <a:r>
              <a:rPr lang="en-US" dirty="0" smtClean="0"/>
              <a:t>Education – an educational curriculum that emphasizes differences among gender, ethnic, and racial categories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Schools Desegregation – the achievement of racial balance in the classroom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702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Symbolic Interactionism on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Hidden Curriculum </a:t>
            </a:r>
          </a:p>
          <a:p>
            <a:pPr marL="0" indent="0">
              <a:buNone/>
            </a:pPr>
            <a:r>
              <a:rPr lang="en-US" dirty="0" smtClean="0"/>
              <a:t>- The teaching of discipline, order, cooperativeness, and conformity.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are some examples of hidden curriculum?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other </a:t>
            </a:r>
            <a:r>
              <a:rPr lang="en-US" dirty="0" err="1" smtClean="0"/>
              <a:t>vocab</a:t>
            </a:r>
            <a:r>
              <a:rPr lang="en-US" dirty="0" smtClean="0"/>
              <a:t> word we have covered today that is related to hidden curriculum?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696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Teachers and </a:t>
            </a:r>
            <a:r>
              <a:rPr lang="en-US" dirty="0" err="1" smtClean="0"/>
              <a:t>Socilalizaton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Self fulfilling Prophecies</a:t>
            </a:r>
          </a:p>
          <a:p>
            <a:endParaRPr lang="en-US" dirty="0" smtClean="0"/>
          </a:p>
          <a:p>
            <a:r>
              <a:rPr lang="en-US" dirty="0" smtClean="0"/>
              <a:t>Story</a:t>
            </a:r>
            <a:r>
              <a:rPr lang="en-US" dirty="0" smtClean="0"/>
              <a:t>: High IQ Students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6989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Your Own School!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Mission Statement (4-5 sentences)</a:t>
            </a:r>
          </a:p>
          <a:p>
            <a:r>
              <a:rPr lang="en-US" dirty="0" smtClean="0"/>
              <a:t>Motto</a:t>
            </a:r>
          </a:p>
          <a:p>
            <a:r>
              <a:rPr lang="en-US" dirty="0" smtClean="0"/>
              <a:t>Mascot</a:t>
            </a:r>
          </a:p>
          <a:p>
            <a:r>
              <a:rPr lang="en-US" dirty="0" smtClean="0"/>
              <a:t>What will your school look like? Sports facilities? Classrooms? Desks? Computers? </a:t>
            </a:r>
            <a:r>
              <a:rPr lang="en-US" dirty="0" err="1" smtClean="0"/>
              <a:t>Smartboards</a:t>
            </a:r>
            <a:r>
              <a:rPr lang="en-US" dirty="0" smtClean="0"/>
              <a:t>? </a:t>
            </a:r>
            <a:endParaRPr lang="en-US" dirty="0"/>
          </a:p>
          <a:p>
            <a:r>
              <a:rPr lang="en-US" dirty="0" smtClean="0"/>
              <a:t>How will the teachers teach? </a:t>
            </a:r>
          </a:p>
          <a:p>
            <a:r>
              <a:rPr lang="en-US" dirty="0" smtClean="0"/>
              <a:t>Will students wear uniforms?</a:t>
            </a:r>
          </a:p>
          <a:p>
            <a:r>
              <a:rPr lang="en-US" dirty="0" smtClean="0"/>
              <a:t>What are the rules?</a:t>
            </a:r>
          </a:p>
          <a:p>
            <a:r>
              <a:rPr lang="en-US" dirty="0" smtClean="0"/>
              <a:t>How long is the school day? </a:t>
            </a:r>
          </a:p>
          <a:p>
            <a:r>
              <a:rPr lang="en-US" dirty="0" smtClean="0"/>
              <a:t>What subjects are offered?</a:t>
            </a:r>
          </a:p>
          <a:p>
            <a:endParaRPr lang="en-US" dirty="0"/>
          </a:p>
          <a:p>
            <a:r>
              <a:rPr lang="en-US" dirty="0" smtClean="0"/>
              <a:t>Be realistic. Use terms and ideas we covered today in chapter 12.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3666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Journal/</a:t>
            </a:r>
            <a:r>
              <a:rPr lang="en-US" dirty="0" err="1" smtClean="0"/>
              <a:t>Promt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have teachers changed over history?</a:t>
            </a:r>
          </a:p>
          <a:p>
            <a:pPr lvl="1"/>
            <a:r>
              <a:rPr lang="en-US" dirty="0" smtClean="0"/>
              <a:t>Specific ideas.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12711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12.1: Development and Structure of Education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386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having computers in the classroom a good thing? Can it be bad? How should they be used to make class better?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9708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Bureaucracy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4754963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352800"/>
            <a:ext cx="4410075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9462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Bureaucracy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Specialization</a:t>
            </a:r>
          </a:p>
          <a:p>
            <a:r>
              <a:rPr lang="en-US" dirty="0" smtClean="0"/>
              <a:t>Rules</a:t>
            </a:r>
          </a:p>
          <a:p>
            <a:r>
              <a:rPr lang="en-US" dirty="0" smtClean="0"/>
              <a:t>Procedures</a:t>
            </a:r>
          </a:p>
          <a:p>
            <a:r>
              <a:rPr lang="en-US" dirty="0" smtClean="0"/>
              <a:t>Impersonality</a:t>
            </a:r>
          </a:p>
          <a:p>
            <a:endParaRPr lang="en-US" dirty="0" smtClean="0"/>
          </a:p>
          <a:p>
            <a:r>
              <a:rPr lang="en-US" dirty="0" smtClean="0"/>
              <a:t> </a:t>
            </a:r>
            <a:r>
              <a:rPr lang="en-US" dirty="0" smtClean="0">
                <a:hlinkClick r:id="rId2"/>
              </a:rPr>
              <a:t>http://www.youtube.com/watch?v=HIKfwPBlE6Q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Critics argue children are not an assembly line, and they cannot be mass produced.</a:t>
            </a:r>
          </a:p>
          <a:p>
            <a:endParaRPr lang="en-US" dirty="0"/>
          </a:p>
          <a:p>
            <a:r>
              <a:rPr lang="en-US" dirty="0" smtClean="0"/>
              <a:t>*Formal </a:t>
            </a:r>
            <a:r>
              <a:rPr lang="en-US" dirty="0" smtClean="0"/>
              <a:t>Schooling – education that is provided and regulated by society.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0078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Schooling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based</a:t>
            </a:r>
          </a:p>
          <a:p>
            <a:r>
              <a:rPr lang="en-US" dirty="0" smtClean="0"/>
              <a:t>Eliminate restrictive </a:t>
            </a:r>
            <a:r>
              <a:rPr lang="en-US" dirty="0" smtClean="0"/>
              <a:t>rules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Open Classroom  - no bureaucratic approach to education based on relationships, flexibility, and </a:t>
            </a:r>
            <a:r>
              <a:rPr lang="en-US" dirty="0" err="1" smtClean="0"/>
              <a:t>noncompetitiveness</a:t>
            </a:r>
            <a:r>
              <a:rPr lang="en-US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Cooperative </a:t>
            </a:r>
            <a:r>
              <a:rPr lang="en-US" dirty="0" smtClean="0"/>
              <a:t>Learning – relies on cooperation among students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Integrative </a:t>
            </a:r>
            <a:r>
              <a:rPr lang="en-US" dirty="0" smtClean="0"/>
              <a:t>Curriculum – student – teacher collaboration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33354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Functionalist Perspective on </a:t>
            </a:r>
            <a:r>
              <a:rPr lang="en-US" dirty="0" smtClean="0"/>
              <a:t>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Transmit Culture: values, norms, beliefs, attitudes of the society.</a:t>
            </a:r>
          </a:p>
          <a:p>
            <a:r>
              <a:rPr lang="en-US" dirty="0" smtClean="0"/>
              <a:t>Manifest </a:t>
            </a:r>
            <a:r>
              <a:rPr lang="en-US" dirty="0" smtClean="0"/>
              <a:t>Functions – an action that produces an intended and recognized result.</a:t>
            </a:r>
            <a:endParaRPr lang="en-US" dirty="0" smtClean="0"/>
          </a:p>
          <a:p>
            <a:r>
              <a:rPr lang="en-US" dirty="0" smtClean="0"/>
              <a:t>Latent </a:t>
            </a:r>
            <a:r>
              <a:rPr lang="en-US" dirty="0" smtClean="0"/>
              <a:t>Functions – an action that produces an unintended or unrecognizable result.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are examples of Manifest Functions for schools?</a:t>
            </a:r>
          </a:p>
          <a:p>
            <a:endParaRPr lang="en-US" dirty="0" smtClean="0"/>
          </a:p>
          <a:p>
            <a:r>
              <a:rPr lang="en-US" dirty="0" smtClean="0"/>
              <a:t>Latent?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864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View on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 schools favor the </a:t>
            </a:r>
            <a:r>
              <a:rPr lang="en-US" dirty="0" smtClean="0"/>
              <a:t>wealthy</a:t>
            </a:r>
            <a:r>
              <a:rPr lang="en-US" dirty="0" smtClean="0"/>
              <a:t>? How?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Meritocracy – a society in which social status based on ability and achievement </a:t>
            </a:r>
            <a:endParaRPr lang="en-US" dirty="0" smtClean="0"/>
          </a:p>
          <a:p>
            <a:r>
              <a:rPr lang="en-US" dirty="0" smtClean="0"/>
              <a:t>Competition – system in which rewards are based on relative performance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61037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138</TotalTime>
  <Words>431</Words>
  <Application>Microsoft Office PowerPoint</Application>
  <PresentationFormat>On-screen Show (4:3)</PresentationFormat>
  <Paragraphs>75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Chapter 12: Education</vt:lpstr>
      <vt:lpstr>Journal/Promt</vt:lpstr>
      <vt:lpstr>12.1: Development and Structure of Education</vt:lpstr>
      <vt:lpstr>Prompt</vt:lpstr>
      <vt:lpstr>Bureaucracy in Education</vt:lpstr>
      <vt:lpstr>Bureaucracy</vt:lpstr>
      <vt:lpstr>Democratic Schooling</vt:lpstr>
      <vt:lpstr>Functionalist Perspective on Schools</vt:lpstr>
      <vt:lpstr>Conflict View on Education</vt:lpstr>
      <vt:lpstr>Conflict View</vt:lpstr>
      <vt:lpstr>Promoting Equality</vt:lpstr>
      <vt:lpstr>Symbolic Interactionism on Education</vt:lpstr>
      <vt:lpstr>Teachers and Socilalizaton</vt:lpstr>
      <vt:lpstr>Create Your Own School!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12: Education</dc:title>
  <dc:creator>bradyk</dc:creator>
  <cp:lastModifiedBy>Patrick</cp:lastModifiedBy>
  <cp:revision>7</cp:revision>
  <dcterms:created xsi:type="dcterms:W3CDTF">2013-05-04T10:40:32Z</dcterms:created>
  <dcterms:modified xsi:type="dcterms:W3CDTF">2013-05-05T05:17:26Z</dcterms:modified>
</cp:coreProperties>
</file>