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28" r:id="rId2"/>
    <p:sldId id="356" r:id="rId3"/>
    <p:sldId id="331" r:id="rId4"/>
    <p:sldId id="333" r:id="rId5"/>
    <p:sldId id="332" r:id="rId6"/>
    <p:sldId id="334" r:id="rId7"/>
    <p:sldId id="336" r:id="rId8"/>
    <p:sldId id="337" r:id="rId9"/>
    <p:sldId id="355" r:id="rId10"/>
    <p:sldId id="339" r:id="rId11"/>
    <p:sldId id="340" r:id="rId12"/>
    <p:sldId id="341" r:id="rId13"/>
    <p:sldId id="343" r:id="rId14"/>
    <p:sldId id="344" r:id="rId15"/>
    <p:sldId id="345" r:id="rId16"/>
    <p:sldId id="346" r:id="rId17"/>
    <p:sldId id="348" r:id="rId18"/>
    <p:sldId id="349" r:id="rId19"/>
    <p:sldId id="347" r:id="rId20"/>
    <p:sldId id="350" r:id="rId21"/>
    <p:sldId id="351" r:id="rId22"/>
    <p:sldId id="353" r:id="rId23"/>
    <p:sldId id="352" r:id="rId24"/>
    <p:sldId id="35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1C1E-E58F-4FFA-9C09-364B3BBCD0A4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A164AF-10C9-46CD-A2AE-AB76844AE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1C1E-E58F-4FFA-9C09-364B3BBCD0A4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64AF-10C9-46CD-A2AE-AB76844AE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BA164AF-10C9-46CD-A2AE-AB76844AE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1C1E-E58F-4FFA-9C09-364B3BBCD0A4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1C1E-E58F-4FFA-9C09-364B3BBCD0A4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BA164AF-10C9-46CD-A2AE-AB76844AE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1C1E-E58F-4FFA-9C09-364B3BBCD0A4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A164AF-10C9-46CD-A2AE-AB76844AE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651C1E-E58F-4FFA-9C09-364B3BBCD0A4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64AF-10C9-46CD-A2AE-AB76844AE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1C1E-E58F-4FFA-9C09-364B3BBCD0A4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BA164AF-10C9-46CD-A2AE-AB76844AE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1C1E-E58F-4FFA-9C09-364B3BBCD0A4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BA164AF-10C9-46CD-A2AE-AB76844AE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1C1E-E58F-4FFA-9C09-364B3BBCD0A4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A164AF-10C9-46CD-A2AE-AB76844AE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A164AF-10C9-46CD-A2AE-AB76844AE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1C1E-E58F-4FFA-9C09-364B3BBCD0A4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BA164AF-10C9-46CD-A2AE-AB76844AE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651C1E-E58F-4FFA-9C09-364B3BBCD0A4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651C1E-E58F-4FFA-9C09-364B3BBCD0A4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A164AF-10C9-46CD-A2AE-AB76844AE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5.2 5.3– Social Structure and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131563" cy="5410200"/>
          </a:xfrm>
        </p:spPr>
      </p:pic>
    </p:spTree>
    <p:extLst>
      <p:ext uri="{BB962C8B-B14F-4D97-AF65-F5344CB8AC3E}">
        <p14:creationId xmlns:p14="http://schemas.microsoft.com/office/powerpoint/2010/main" val="21784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447884" cy="5181600"/>
          </a:xfrm>
        </p:spPr>
      </p:pic>
    </p:spTree>
    <p:extLst>
      <p:ext uri="{BB962C8B-B14F-4D97-AF65-F5344CB8AC3E}">
        <p14:creationId xmlns:p14="http://schemas.microsoft.com/office/powerpoint/2010/main" val="30798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84431"/>
            <a:ext cx="7787896" cy="5402081"/>
          </a:xfrm>
        </p:spPr>
      </p:pic>
    </p:spTree>
    <p:extLst>
      <p:ext uri="{BB962C8B-B14F-4D97-AF65-F5344CB8AC3E}">
        <p14:creationId xmlns:p14="http://schemas.microsoft.com/office/powerpoint/2010/main" val="35425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 – Groups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Group 1: Hunting/Gathering Society</a:t>
            </a:r>
          </a:p>
          <a:p>
            <a:pPr marL="0" indent="0">
              <a:buNone/>
            </a:pPr>
            <a:r>
              <a:rPr lang="en-US" dirty="0" smtClean="0"/>
              <a:t>Group 2: Horticultural Society</a:t>
            </a:r>
          </a:p>
          <a:p>
            <a:pPr marL="0" indent="0">
              <a:buNone/>
            </a:pPr>
            <a:r>
              <a:rPr lang="en-US" dirty="0" smtClean="0"/>
              <a:t>Group 3:  Pastoral Society</a:t>
            </a:r>
          </a:p>
          <a:p>
            <a:pPr marL="0" indent="0">
              <a:buNone/>
            </a:pPr>
            <a:r>
              <a:rPr lang="en-US" dirty="0" smtClean="0"/>
              <a:t>Group 4:  Agricultural Society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Present your item to class, and fill in timeline.</a:t>
            </a:r>
          </a:p>
        </p:txBody>
      </p:sp>
    </p:spTree>
    <p:extLst>
      <p:ext uri="{BB962C8B-B14F-4D97-AF65-F5344CB8AC3E}">
        <p14:creationId xmlns:p14="http://schemas.microsoft.com/office/powerpoint/2010/main" val="26432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5.4: Industrial and Postindustrial Societies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Industrial Revolution (America)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83455" cy="541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003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Science 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To provide  basic skills and services.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51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a society switches from agricultural to machine based.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086769"/>
            <a:ext cx="3632200" cy="3251200"/>
          </a:xfrm>
        </p:spPr>
      </p:pic>
    </p:spTree>
    <p:extLst>
      <p:ext uri="{BB962C8B-B14F-4D97-AF65-F5344CB8AC3E}">
        <p14:creationId xmlns:p14="http://schemas.microsoft.com/office/powerpoint/2010/main" val="3096896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Mechanization: </a:t>
            </a:r>
          </a:p>
          <a:p>
            <a:r>
              <a:rPr lang="en-US" dirty="0" smtClean="0"/>
              <a:t>Replacing animal labor with machines.</a:t>
            </a:r>
          </a:p>
          <a:p>
            <a:pPr marL="0" indent="0">
              <a:buNone/>
            </a:pPr>
            <a:r>
              <a:rPr lang="en-US" dirty="0" smtClean="0"/>
              <a:t>Urbanization:</a:t>
            </a:r>
          </a:p>
          <a:p>
            <a:r>
              <a:rPr lang="en-US" dirty="0" smtClean="0"/>
              <a:t>People move from farms to cities.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8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Societies: Teen issues – How would teens handle each issue?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Group 1: Hunting Gathering – Curfew</a:t>
            </a:r>
          </a:p>
          <a:p>
            <a:pPr marL="0" indent="0">
              <a:buNone/>
            </a:pPr>
            <a:r>
              <a:rPr lang="en-US" dirty="0" smtClean="0"/>
              <a:t>Group 2: Horticultural – Dating</a:t>
            </a:r>
          </a:p>
          <a:p>
            <a:pPr marL="0" indent="0">
              <a:buNone/>
            </a:pPr>
            <a:r>
              <a:rPr lang="en-US" dirty="0" smtClean="0"/>
              <a:t>Group 3: Pastoral/Agricultural  – grades</a:t>
            </a:r>
          </a:p>
          <a:p>
            <a:pPr marL="0" indent="0">
              <a:buNone/>
            </a:pPr>
            <a:r>
              <a:rPr lang="en-US" dirty="0" smtClean="0"/>
              <a:t>Group 4: Industrial – getting a job</a:t>
            </a:r>
          </a:p>
        </p:txBody>
      </p:sp>
    </p:spTree>
    <p:extLst>
      <p:ext uri="{BB962C8B-B14F-4D97-AF65-F5344CB8AC3E}">
        <p14:creationId xmlns:p14="http://schemas.microsoft.com/office/powerpoint/2010/main" val="53856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#22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status set and give me a list of ten that describes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Think, Pair, and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do you think happens to the roles of the mom and father in industrial societies?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69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Ferdinand </a:t>
            </a:r>
            <a:r>
              <a:rPr lang="en-US" dirty="0" err="1" smtClean="0"/>
              <a:t>Tonnies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Emile Durkheim’s view on industrial societies.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Tonnie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Gemeinschaft</a:t>
            </a:r>
            <a:endParaRPr lang="en-US" dirty="0" smtClean="0"/>
          </a:p>
          <a:p>
            <a:r>
              <a:rPr lang="en-US" dirty="0" err="1" smtClean="0"/>
              <a:t>Gesselschaft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Durkheim:</a:t>
            </a:r>
          </a:p>
          <a:p>
            <a:r>
              <a:rPr lang="en-US" dirty="0" smtClean="0"/>
              <a:t>Social Solidarity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76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What is Postindustrial Society? How does this differ from industrial society?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39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Postindustrial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71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World War 3 has just happened.</a:t>
            </a:r>
          </a:p>
          <a:p>
            <a:r>
              <a:rPr lang="en-US" dirty="0" smtClean="0"/>
              <a:t>Technology is destroyed.</a:t>
            </a:r>
          </a:p>
          <a:p>
            <a:r>
              <a:rPr lang="en-US" dirty="0" smtClean="0"/>
              <a:t>No food supply systems, transportation, medical care, education, and banking.</a:t>
            </a:r>
          </a:p>
          <a:p>
            <a:r>
              <a:rPr lang="en-US" dirty="0" smtClean="0"/>
              <a:t>People are finding fruits/veggies, hunting, and searching for food. </a:t>
            </a:r>
          </a:p>
          <a:p>
            <a:r>
              <a:rPr lang="en-US" dirty="0" smtClean="0"/>
              <a:t>No Social Classes.</a:t>
            </a:r>
          </a:p>
          <a:p>
            <a:r>
              <a:rPr lang="en-US" dirty="0" smtClean="0"/>
              <a:t>You form a small community. </a:t>
            </a:r>
          </a:p>
          <a:p>
            <a:r>
              <a:rPr lang="en-US" dirty="0" smtClean="0"/>
              <a:t>How are you going to survive? What roles will people have? Men? Women? Children?</a:t>
            </a:r>
          </a:p>
          <a:p>
            <a:r>
              <a:rPr lang="en-US" dirty="0" smtClean="0"/>
              <a:t>How will you decide who does what? What will they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2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" y="381000"/>
            <a:ext cx="9104658" cy="6068291"/>
          </a:xfrm>
        </p:spPr>
      </p:pic>
    </p:spTree>
    <p:extLst>
      <p:ext uri="{BB962C8B-B14F-4D97-AF65-F5344CB8AC3E}">
        <p14:creationId xmlns:p14="http://schemas.microsoft.com/office/powerpoint/2010/main" val="23328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026400" cy="6019800"/>
          </a:xfrm>
        </p:spPr>
      </p:pic>
    </p:spTree>
    <p:extLst>
      <p:ext uri="{BB962C8B-B14F-4D97-AF65-F5344CB8AC3E}">
        <p14:creationId xmlns:p14="http://schemas.microsoft.com/office/powerpoint/2010/main" val="10517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Role: Rights and Obligations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Role:</a:t>
            </a:r>
          </a:p>
          <a:p>
            <a:r>
              <a:rPr lang="en-US" dirty="0" smtClean="0"/>
              <a:t>Expected behavior with a status</a:t>
            </a:r>
          </a:p>
          <a:p>
            <a:pPr marL="0" indent="0">
              <a:buNone/>
            </a:pPr>
            <a:r>
              <a:rPr lang="en-US" b="1" dirty="0" smtClean="0"/>
              <a:t>Rights:</a:t>
            </a:r>
          </a:p>
          <a:p>
            <a:r>
              <a:rPr lang="en-US" dirty="0" smtClean="0"/>
              <a:t>Behavior that is expected from others</a:t>
            </a:r>
          </a:p>
          <a:p>
            <a:pPr marL="0" indent="0">
              <a:buNone/>
            </a:pPr>
            <a:r>
              <a:rPr lang="en-US" b="1" dirty="0" smtClean="0"/>
              <a:t>Obligations :</a:t>
            </a:r>
          </a:p>
          <a:p>
            <a:r>
              <a:rPr lang="en-US" dirty="0" smtClean="0"/>
              <a:t>Behavior that you expect to perform for others.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42" y="1371600"/>
            <a:ext cx="3520516" cy="4681538"/>
          </a:xfrm>
        </p:spPr>
      </p:pic>
    </p:spTree>
    <p:extLst>
      <p:ext uri="{BB962C8B-B14F-4D97-AF65-F5344CB8AC3E}">
        <p14:creationId xmlns:p14="http://schemas.microsoft.com/office/powerpoint/2010/main" val="17886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 Performance and Social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-Role Performance – the actual behavior of an individual in a role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-Social Interaction – the process of influencing each other as people relate.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Conflict and Role Strain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Role Conflict</a:t>
            </a:r>
          </a:p>
          <a:p>
            <a:r>
              <a:rPr lang="en-US" dirty="0" smtClean="0"/>
              <a:t>One role interferes with another role</a:t>
            </a:r>
          </a:p>
          <a:p>
            <a:pPr marL="0" indent="0">
              <a:buNone/>
            </a:pPr>
            <a:r>
              <a:rPr lang="en-US" dirty="0" smtClean="0"/>
              <a:t>*Athlete and a student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Role Strain:</a:t>
            </a:r>
          </a:p>
          <a:p>
            <a:r>
              <a:rPr lang="en-US" dirty="0" smtClean="0"/>
              <a:t>Trouble meeting the roles.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Example role conflict.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5.3: </a:t>
            </a:r>
            <a:r>
              <a:rPr lang="en-US" dirty="0" err="1" smtClean="0"/>
              <a:t>Preindsutrial</a:t>
            </a:r>
            <a:r>
              <a:rPr lang="en-US" dirty="0" smtClean="0"/>
              <a:t> Societies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Before we can list the types we must define society.</a:t>
            </a:r>
          </a:p>
          <a:p>
            <a:pPr lvl="1"/>
            <a:r>
              <a:rPr lang="en-US" dirty="0" smtClean="0"/>
              <a:t>Society- people living within a defined territorial borders and sharing common culture.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16433</TotalTime>
  <Words>418</Words>
  <Application>Microsoft Office PowerPoint</Application>
  <PresentationFormat>On-screen Show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5.2 5.3– Social Structure and Roles</vt:lpstr>
      <vt:lpstr>Journal #22</vt:lpstr>
      <vt:lpstr>PowerPoint Presentation</vt:lpstr>
      <vt:lpstr>PowerPoint Presentation</vt:lpstr>
      <vt:lpstr>Role: Rights and Obligations </vt:lpstr>
      <vt:lpstr>Role Performance and Social Interaction</vt:lpstr>
      <vt:lpstr>Role Conflict and Role Strain</vt:lpstr>
      <vt:lpstr>5.3: Preindsutrial Societies</vt:lpstr>
      <vt:lpstr>Types of Society</vt:lpstr>
      <vt:lpstr>PowerPoint Presentation</vt:lpstr>
      <vt:lpstr>PowerPoint Presentation</vt:lpstr>
      <vt:lpstr>PowerPoint Presentation</vt:lpstr>
      <vt:lpstr>Group Activity – Groups </vt:lpstr>
      <vt:lpstr>5.4: Industrial and Postindustrial Societies </vt:lpstr>
      <vt:lpstr>What is the Industrial Revolution (America)</vt:lpstr>
      <vt:lpstr>Industrial Revolution</vt:lpstr>
      <vt:lpstr>Industrial Revolution </vt:lpstr>
      <vt:lpstr>Industrial Revolution</vt:lpstr>
      <vt:lpstr>Comparing Societies: Teen issues – How would teens handle each issue?</vt:lpstr>
      <vt:lpstr>Think, Pair, and Share</vt:lpstr>
      <vt:lpstr>Ferdinand Tonnies vs Emile Durkheim’s view on industrial societies.</vt:lpstr>
      <vt:lpstr>PowerPoint Presentation</vt:lpstr>
      <vt:lpstr>Postindustrial Society</vt:lpstr>
      <vt:lpstr>Group 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4:1 Importance of socialization</dc:title>
  <dc:creator>bradyk</dc:creator>
  <cp:lastModifiedBy>Patrick Mahoney</cp:lastModifiedBy>
  <cp:revision>93</cp:revision>
  <dcterms:created xsi:type="dcterms:W3CDTF">2012-10-21T06:39:45Z</dcterms:created>
  <dcterms:modified xsi:type="dcterms:W3CDTF">2013-01-16T13:31:42Z</dcterms:modified>
</cp:coreProperties>
</file>