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3D5C9-B9B7-49C5-80B7-DE62C45567E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4C7307-40C1-4523-804B-43231B54AE3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 Section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Structure and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cover:</a:t>
            </a:r>
          </a:p>
          <a:p>
            <a:pPr lvl="1"/>
            <a:r>
              <a:rPr lang="en-US" dirty="0" smtClean="0"/>
              <a:t>Social Structure</a:t>
            </a:r>
          </a:p>
          <a:p>
            <a:pPr lvl="1"/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Ascribe Status</a:t>
            </a:r>
          </a:p>
          <a:p>
            <a:pPr lvl="1"/>
            <a:r>
              <a:rPr lang="en-US" dirty="0" smtClean="0"/>
              <a:t>Achieved status</a:t>
            </a:r>
          </a:p>
          <a:p>
            <a:pPr lvl="1"/>
            <a:endParaRPr lang="en-US" dirty="0"/>
          </a:p>
          <a:p>
            <a:r>
              <a:rPr lang="en-US" dirty="0" smtClean="0"/>
              <a:t>Journal #21</a:t>
            </a:r>
          </a:p>
          <a:p>
            <a:pPr lvl="1"/>
            <a:r>
              <a:rPr lang="en-US" dirty="0" smtClean="0"/>
              <a:t>What status do you have? Examples of statuses I have are teacher, brother, son,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need six volunteers</a:t>
            </a:r>
          </a:p>
          <a:p>
            <a:r>
              <a:rPr lang="en-US" dirty="0" smtClean="0"/>
              <a:t>One student represents status by being a “student”</a:t>
            </a:r>
          </a:p>
          <a:p>
            <a:pPr lvl="1"/>
            <a:r>
              <a:rPr lang="en-US" dirty="0" smtClean="0"/>
              <a:t>As a class brainstorm a list of expectations and responsibilities of being a student.</a:t>
            </a:r>
          </a:p>
          <a:p>
            <a:r>
              <a:rPr lang="en-US" dirty="0" smtClean="0"/>
              <a:t>Other volunteers will act out the first five items listed.</a:t>
            </a:r>
          </a:p>
          <a:p>
            <a:r>
              <a:rPr lang="en-US" dirty="0" smtClean="0"/>
              <a:t>Students doing the actions are roles while the first student is status.</a:t>
            </a:r>
          </a:p>
          <a:p>
            <a:endParaRPr lang="en-US" dirty="0" smtClean="0"/>
          </a:p>
          <a:p>
            <a:r>
              <a:rPr lang="en-US" dirty="0" smtClean="0"/>
              <a:t>Journal #21</a:t>
            </a:r>
          </a:p>
          <a:p>
            <a:pPr lvl="1"/>
            <a:r>
              <a:rPr lang="en-US" dirty="0" smtClean="0"/>
              <a:t>What status do you have? Examples of statuses I have are teacher, brother, son, etc.</a:t>
            </a:r>
          </a:p>
          <a:p>
            <a:pPr lvl="1"/>
            <a:r>
              <a:rPr lang="en-US" dirty="0" smtClean="0"/>
              <a:t>Do students have more roles than statuses? Why do you think that might be?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structure – the underlying patterns of relationships in a group.</a:t>
            </a:r>
          </a:p>
          <a:p>
            <a:endParaRPr lang="en-US" dirty="0" smtClean="0"/>
          </a:p>
          <a:p>
            <a:r>
              <a:rPr lang="en-US" dirty="0" smtClean="0"/>
              <a:t>What does that mean? </a:t>
            </a:r>
            <a:endParaRPr lang="en-US" dirty="0"/>
          </a:p>
        </p:txBody>
      </p:sp>
      <p:pic>
        <p:nvPicPr>
          <p:cNvPr id="1026" name="Picture 2" descr="C:\Users\Patrick\AppData\Local\Microsoft\Windows\Temporary Internet Files\Content.IE5\S2U2XZ3F\MC9000889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191000"/>
            <a:ext cx="1184750" cy="1488338"/>
          </a:xfrm>
          <a:prstGeom prst="rect">
            <a:avLst/>
          </a:prstGeom>
          <a:noFill/>
        </p:spPr>
      </p:pic>
      <p:pic>
        <p:nvPicPr>
          <p:cNvPr id="1027" name="Picture 3" descr="C:\Users\Patrick\AppData\Local\Microsoft\Windows\Temporary Internet Files\Content.IE5\DE1YJ3P0\MC9004359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962400"/>
            <a:ext cx="1584325" cy="1828800"/>
          </a:xfrm>
          <a:prstGeom prst="rect">
            <a:avLst/>
          </a:prstGeom>
          <a:noFill/>
        </p:spPr>
      </p:pic>
      <p:pic>
        <p:nvPicPr>
          <p:cNvPr id="1029" name="Picture 5" descr="C:\Users\Patrick\AppData\Local\Microsoft\Windows\Temporary Internet Files\Content.IE5\N21K264B\MC9002819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114800"/>
            <a:ext cx="1802282" cy="1707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not born with mental maps of our status, we must learn.</a:t>
            </a:r>
          </a:p>
          <a:p>
            <a:r>
              <a:rPr lang="en-US" dirty="0" smtClean="0"/>
              <a:t>Status – a position a person occupies within a social structure.</a:t>
            </a:r>
          </a:p>
          <a:p>
            <a:pPr lvl="1"/>
            <a:r>
              <a:rPr lang="en-US" dirty="0" smtClean="0"/>
              <a:t>Student, doctor, teacher, mother, son, etc.</a:t>
            </a:r>
          </a:p>
          <a:p>
            <a:r>
              <a:rPr lang="en-US" dirty="0" smtClean="0"/>
              <a:t>Status helps us define who and what we are in relation to others within a the same social structure.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do you think sociologists study status?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Ascribed vs. Achieved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two basic types of social statuses:</a:t>
            </a:r>
          </a:p>
          <a:p>
            <a:pPr lvl="1"/>
            <a:r>
              <a:rPr lang="en-US" dirty="0" smtClean="0"/>
              <a:t>Ascribed and Achieved</a:t>
            </a:r>
          </a:p>
          <a:p>
            <a:r>
              <a:rPr lang="en-US" dirty="0" smtClean="0"/>
              <a:t>Ascribed Status – a position that is neither earned nor chosen but assigned.</a:t>
            </a:r>
          </a:p>
          <a:p>
            <a:pPr lvl="1"/>
            <a:r>
              <a:rPr lang="en-US" dirty="0" smtClean="0"/>
              <a:t>Male/Female</a:t>
            </a:r>
            <a:endParaRPr lang="en-US" dirty="0" smtClean="0"/>
          </a:p>
          <a:p>
            <a:r>
              <a:rPr lang="en-US" dirty="0" smtClean="0"/>
              <a:t>Achieved Status – a position that is chosen or earned.</a:t>
            </a:r>
          </a:p>
          <a:p>
            <a:pPr lvl="1"/>
            <a:r>
              <a:rPr lang="en-US" dirty="0" smtClean="0"/>
              <a:t>Husband/Wife, teacher, pro football player, etc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Demonstration</a:t>
            </a:r>
          </a:p>
          <a:p>
            <a:pPr lvl="1"/>
            <a:r>
              <a:rPr lang="en-US" dirty="0" smtClean="0"/>
              <a:t>Number off every third person.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a student you do not occupy just one status</a:t>
            </a:r>
          </a:p>
          <a:p>
            <a:endParaRPr lang="en-US" dirty="0" smtClean="0"/>
          </a:p>
          <a:p>
            <a:r>
              <a:rPr lang="en-US" dirty="0" smtClean="0"/>
              <a:t>Status Set – all of the statuses that a person occupies at a particular time.</a:t>
            </a:r>
          </a:p>
          <a:p>
            <a:endParaRPr lang="en-US" dirty="0" smtClean="0"/>
          </a:p>
          <a:p>
            <a:r>
              <a:rPr lang="en-US" dirty="0" smtClean="0"/>
              <a:t>Do people with a similar status share the same status sets?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 there statuses that you hold that are more important to you than others? </a:t>
            </a:r>
          </a:p>
          <a:p>
            <a:pPr lvl="1"/>
            <a:r>
              <a:rPr lang="en-US" dirty="0" smtClean="0"/>
              <a:t>If so, there statuses are called master status</a:t>
            </a:r>
            <a:endParaRPr lang="en-US" dirty="0" smtClean="0"/>
          </a:p>
          <a:p>
            <a:r>
              <a:rPr lang="en-US" dirty="0" smtClean="0"/>
              <a:t>Master Status – a position that strongly affects most other aspects of a person’s life.</a:t>
            </a:r>
          </a:p>
          <a:p>
            <a:endParaRPr lang="en-US" dirty="0" smtClean="0"/>
          </a:p>
          <a:p>
            <a:r>
              <a:rPr lang="en-US" dirty="0" smtClean="0"/>
              <a:t>Some statuses have a stronger influence on where, how well, and how long you live.</a:t>
            </a:r>
          </a:p>
          <a:p>
            <a:r>
              <a:rPr lang="en-US" dirty="0" smtClean="0"/>
              <a:t>Do you think there is such a thing as ascribed or achieved master statuses?</a:t>
            </a:r>
          </a:p>
          <a:p>
            <a:r>
              <a:rPr lang="en-US" dirty="0" smtClean="0"/>
              <a:t>With a partner:</a:t>
            </a:r>
          </a:p>
          <a:p>
            <a:pPr lvl="1"/>
            <a:r>
              <a:rPr lang="en-US" dirty="0" smtClean="0"/>
              <a:t>Make a list of five famous people in history (max of three people living)</a:t>
            </a:r>
          </a:p>
          <a:p>
            <a:pPr lvl="1"/>
            <a:r>
              <a:rPr lang="en-US" dirty="0" smtClean="0"/>
              <a:t>For each person, list their master status and how that influences how we think of them now.</a:t>
            </a:r>
          </a:p>
          <a:p>
            <a:pPr lvl="2"/>
            <a:r>
              <a:rPr lang="en-US" dirty="0" smtClean="0"/>
              <a:t>Example: Abe Lincoln 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Section 1 Assessment: #1-9</a:t>
            </a:r>
          </a:p>
          <a:p>
            <a:pPr lvl="1"/>
            <a:r>
              <a:rPr lang="en-US" dirty="0" smtClean="0"/>
              <a:t>You only have to write the letter </a:t>
            </a:r>
            <a:r>
              <a:rPr lang="en-US" dirty="0" err="1" smtClean="0"/>
              <a:t>a,b,c,d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462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Social Structure and Status</vt:lpstr>
      <vt:lpstr>Section Preview</vt:lpstr>
      <vt:lpstr>Role Play</vt:lpstr>
      <vt:lpstr>What is social structure?</vt:lpstr>
      <vt:lpstr>Status</vt:lpstr>
      <vt:lpstr>Ascribed vs. Achieved Status</vt:lpstr>
      <vt:lpstr>Status Set</vt:lpstr>
      <vt:lpstr>Master Status</vt:lpstr>
      <vt:lpstr>In class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Structure and Status</dc:title>
  <dc:creator>Patrick</dc:creator>
  <cp:lastModifiedBy>Patrick</cp:lastModifiedBy>
  <cp:revision>1</cp:revision>
  <dcterms:created xsi:type="dcterms:W3CDTF">2013-01-07T03:27:03Z</dcterms:created>
  <dcterms:modified xsi:type="dcterms:W3CDTF">2013-01-07T04:46:23Z</dcterms:modified>
</cp:coreProperties>
</file>