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4F35FE-F189-40F9-853B-1AC0E04EDFBE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BD4E29-2670-4A29-AAD5-62D78C4A2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purpose, of prison? Is it to rehabilitate or punish?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Desocialization</a:t>
            </a:r>
            <a:r>
              <a:rPr lang="en-US" dirty="0" smtClean="0"/>
              <a:t> and </a:t>
            </a:r>
            <a:r>
              <a:rPr lang="en-US" dirty="0" err="1" smtClean="0"/>
              <a:t>Resocialization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Desocialization</a:t>
            </a:r>
            <a:r>
              <a:rPr lang="en-US" dirty="0" smtClean="0"/>
              <a:t> – the process of giving up old norms, values, attitudes, and behaviors.</a:t>
            </a:r>
          </a:p>
          <a:p>
            <a:r>
              <a:rPr lang="en-US" dirty="0" smtClean="0"/>
              <a:t>Total institutions – places in which people are separated from the rest of society and controlled by officials in charge.</a:t>
            </a:r>
          </a:p>
          <a:p>
            <a:pPr lvl="1"/>
            <a:r>
              <a:rPr lang="en-US" dirty="0" smtClean="0"/>
              <a:t>Mental hospitals, cults, and prisons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Patrick\AppData\Local\Microsoft\Windows\Temporary Internet Files\Content.IE5\FVXKM9M2\MC9002908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267200"/>
            <a:ext cx="2427288" cy="2208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Resocialization</a:t>
            </a:r>
            <a:r>
              <a:rPr lang="en-US" dirty="0" smtClean="0"/>
              <a:t> – the process of adopting new norms, values, attitudes, and behaviors.</a:t>
            </a:r>
          </a:p>
          <a:p>
            <a:pPr lvl="1"/>
            <a:r>
              <a:rPr lang="en-US" dirty="0" smtClean="0"/>
              <a:t>Extreme example:  Army</a:t>
            </a:r>
          </a:p>
          <a:p>
            <a:pPr lvl="1"/>
            <a:r>
              <a:rPr lang="en-US" dirty="0" smtClean="0"/>
              <a:t>Real life example: when a child becomes a teenager, when a young adult begins a career, or when an elderly person moves to a nursing home.</a:t>
            </a:r>
            <a:endParaRPr lang="en-US" dirty="0"/>
          </a:p>
        </p:txBody>
      </p:sp>
      <p:pic>
        <p:nvPicPr>
          <p:cNvPr id="2052" name="Picture 4" descr="C:\Users\Patrick\AppData\Local\Microsoft\Windows\Temporary Internet Files\Content.IE5\OGR9VDVB\MC9002808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648200"/>
            <a:ext cx="1214400" cy="1623588"/>
          </a:xfrm>
          <a:prstGeom prst="rect">
            <a:avLst/>
          </a:prstGeom>
          <a:noFill/>
        </p:spPr>
      </p:pic>
      <p:pic>
        <p:nvPicPr>
          <p:cNvPr id="2053" name="Picture 5" descr="C:\Users\Patrick\AppData\Local\Microsoft\Windows\Temporary Internet Files\Content.IE5\OGR9VDVB\MC9004379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724400"/>
            <a:ext cx="1455576" cy="1485900"/>
          </a:xfrm>
          <a:prstGeom prst="rect">
            <a:avLst/>
          </a:prstGeom>
          <a:noFill/>
        </p:spPr>
      </p:pic>
      <p:pic>
        <p:nvPicPr>
          <p:cNvPr id="2054" name="Picture 6" descr="C:\Users\Patrick\AppData\Local\Microsoft\Windows\Temporary Internet Files\Content.IE5\FVXKM9M2\MC90006035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572000"/>
            <a:ext cx="1474013" cy="1815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Anticipatory Socialization</a:t>
            </a:r>
          </a:p>
          <a:p>
            <a:pPr lvl="1"/>
            <a:r>
              <a:rPr lang="en-US" dirty="0" smtClean="0"/>
              <a:t>The process of preparing to accept new norms, values, attitudes, and behaviors.</a:t>
            </a:r>
          </a:p>
          <a:p>
            <a:pPr lvl="2"/>
            <a:r>
              <a:rPr lang="en-US" dirty="0" smtClean="0"/>
              <a:t>Preteens observe the behavior of teenagers</a:t>
            </a:r>
          </a:p>
          <a:p>
            <a:endParaRPr lang="en-US" dirty="0" smtClean="0"/>
          </a:p>
          <a:p>
            <a:r>
              <a:rPr lang="en-US" dirty="0" smtClean="0"/>
              <a:t>Why do people date?</a:t>
            </a:r>
          </a:p>
          <a:p>
            <a:endParaRPr lang="en-US" dirty="0" smtClean="0"/>
          </a:p>
          <a:p>
            <a:r>
              <a:rPr lang="en-US" dirty="0" smtClean="0"/>
              <a:t>Reference group – group whose norms and values are used to guide behavior; group with whom you identify.</a:t>
            </a:r>
          </a:p>
          <a:p>
            <a:pPr lvl="1"/>
            <a:r>
              <a:rPr lang="en-US" dirty="0" smtClean="0"/>
              <a:t>Teenagers would be the reference group of preteens.</a:t>
            </a:r>
            <a:endParaRPr lang="en-US" dirty="0"/>
          </a:p>
        </p:txBody>
      </p:sp>
      <p:pic>
        <p:nvPicPr>
          <p:cNvPr id="3074" name="Picture 2" descr="C:\Users\Patrick\AppData\Local\Microsoft\Windows\Temporary Internet Files\Content.IE5\FVXKM9M2\MC9004324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667000"/>
            <a:ext cx="2003425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summerize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Socialization is a three step process after childhood:</a:t>
            </a:r>
          </a:p>
          <a:p>
            <a:pPr lvl="1"/>
            <a:r>
              <a:rPr lang="en-US" dirty="0" err="1" smtClean="0"/>
              <a:t>Desocialization</a:t>
            </a:r>
            <a:endParaRPr lang="en-US" dirty="0" smtClean="0"/>
          </a:p>
          <a:p>
            <a:pPr lvl="1"/>
            <a:r>
              <a:rPr lang="en-US" dirty="0" err="1" smtClean="0"/>
              <a:t>Resocialization</a:t>
            </a:r>
            <a:endParaRPr lang="en-US" dirty="0" smtClean="0"/>
          </a:p>
          <a:p>
            <a:pPr lvl="1"/>
            <a:r>
              <a:rPr lang="en-US" dirty="0" smtClean="0"/>
              <a:t>Anticipatory </a:t>
            </a:r>
            <a:r>
              <a:rPr lang="en-US" dirty="0" smtClean="0"/>
              <a:t>Socialization</a:t>
            </a:r>
          </a:p>
          <a:p>
            <a:pPr lvl="2"/>
            <a:r>
              <a:rPr lang="en-US" dirty="0" smtClean="0"/>
              <a:t>This step requires the use of reference groups.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Is this the process in which all people socialize or is it possible to skip steps?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 at the end of class:</a:t>
            </a:r>
          </a:p>
          <a:p>
            <a:pPr lvl="1"/>
            <a:r>
              <a:rPr lang="en-US" dirty="0" smtClean="0"/>
              <a:t>Section 4 Assessment (Pg 1-3)</a:t>
            </a:r>
          </a:p>
          <a:p>
            <a:pPr lvl="2"/>
            <a:r>
              <a:rPr lang="en-US" dirty="0" smtClean="0"/>
              <a:t>#1-3</a:t>
            </a:r>
            <a:endParaRPr lang="en-US" dirty="0"/>
          </a:p>
        </p:txBody>
      </p:sp>
      <p:pic>
        <p:nvPicPr>
          <p:cNvPr id="4098" name="Picture 2" descr="C:\Users\Patrick\AppData\Local\Microsoft\Windows\Temporary Internet Files\Content.IE5\8AGZUR7N\MC9000602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19145"/>
            <a:ext cx="2743200" cy="2827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1068</TotalTime>
  <Words>242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What is the purpose, of prison? Is it to rehabilitate or punish?</vt:lpstr>
      <vt:lpstr>Chapter 4 Section 4</vt:lpstr>
      <vt:lpstr>Chapter 4 Section 4</vt:lpstr>
      <vt:lpstr>Chapter 4 Section 4</vt:lpstr>
      <vt:lpstr>To summerize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date?</dc:title>
  <dc:creator>Patrick</dc:creator>
  <cp:lastModifiedBy>Patrick</cp:lastModifiedBy>
  <cp:revision>2</cp:revision>
  <dcterms:created xsi:type="dcterms:W3CDTF">2012-12-01T09:44:50Z</dcterms:created>
  <dcterms:modified xsi:type="dcterms:W3CDTF">2012-12-03T03:26:46Z</dcterms:modified>
</cp:coreProperties>
</file>