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782D4C-1A98-41F9-8297-02D7DA6D3865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252EA-FA89-4EEA-BEDB-B995B03EB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4: Socialization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1: The Importance of Socialization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socialization?</a:t>
            </a:r>
          </a:p>
          <a:p>
            <a:pPr lvl="1"/>
            <a:r>
              <a:rPr lang="en-US" dirty="0" smtClean="0"/>
              <a:t>The cultural process of learning to participate in group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Nearly all human social behavior we consider natural and normal is learned.</a:t>
            </a:r>
          </a:p>
          <a:p>
            <a:pPr lvl="1"/>
            <a:r>
              <a:rPr lang="en-US" dirty="0" smtClean="0"/>
              <a:t>Example: In the U.S. it is normal for husband and wife to walk side by side.</a:t>
            </a:r>
          </a:p>
          <a:p>
            <a:pPr lvl="1"/>
            <a:r>
              <a:rPr lang="en-US" dirty="0" smtClean="0"/>
              <a:t>In India the wife walks slightly behind the husband.</a:t>
            </a:r>
          </a:p>
          <a:p>
            <a:r>
              <a:rPr lang="en-US" dirty="0" smtClean="0"/>
              <a:t>Almost all aspects of social life are not natural but learned though socialization.</a:t>
            </a:r>
          </a:p>
          <a:p>
            <a:r>
              <a:rPr lang="en-US" dirty="0" smtClean="0"/>
              <a:t>Socialization begins at birth and continues throughout life. </a:t>
            </a:r>
          </a:p>
          <a:p>
            <a:r>
              <a:rPr lang="en-US" dirty="0" smtClean="0"/>
              <a:t>The most important learning occurs early in life.</a:t>
            </a:r>
          </a:p>
          <a:p>
            <a:pPr lvl="1"/>
            <a:r>
              <a:rPr lang="en-US" dirty="0" smtClean="0"/>
              <a:t>Case studies show that without prolonged socialization, children do not learn basics such as:</a:t>
            </a:r>
          </a:p>
          <a:p>
            <a:pPr lvl="2"/>
            <a:r>
              <a:rPr lang="en-US" dirty="0" smtClean="0"/>
              <a:t>Walking</a:t>
            </a:r>
          </a:p>
          <a:p>
            <a:pPr lvl="2"/>
            <a:r>
              <a:rPr lang="en-US" dirty="0" smtClean="0"/>
              <a:t>Talking</a:t>
            </a:r>
          </a:p>
          <a:p>
            <a:pPr lvl="2"/>
            <a:r>
              <a:rPr lang="en-US" dirty="0" smtClean="0"/>
              <a:t>And loving.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know socialization is important?</a:t>
            </a:r>
          </a:p>
          <a:p>
            <a:pPr lvl="1"/>
            <a:r>
              <a:rPr lang="en-US" dirty="0" smtClean="0"/>
              <a:t>Can we test on infants? Why or why not?</a:t>
            </a:r>
          </a:p>
          <a:p>
            <a:r>
              <a:rPr lang="en-US" dirty="0" smtClean="0"/>
              <a:t>The only related experimental evidence from studies of socially isolated comes from infant </a:t>
            </a:r>
            <a:r>
              <a:rPr lang="en-US" dirty="0" smtClean="0"/>
              <a:t>monkeys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Psychologist Harry Harlow completed an experiment that showed the negative effects of social isolation on </a:t>
            </a:r>
            <a:r>
              <a:rPr lang="en-US" dirty="0" smtClean="0"/>
              <a:t>monkeys </a:t>
            </a:r>
            <a:r>
              <a:rPr lang="en-US" dirty="0" smtClean="0"/>
              <a:t>(1959).</a:t>
            </a:r>
          </a:p>
          <a:p>
            <a:r>
              <a:rPr lang="en-US" dirty="0" smtClean="0"/>
              <a:t>Results:</a:t>
            </a:r>
            <a:endParaRPr lang="en-US" dirty="0"/>
          </a:p>
        </p:txBody>
      </p:sp>
      <p:pic>
        <p:nvPicPr>
          <p:cNvPr id="1027" name="Picture 3" descr="C:\Users\Patrick\AppData\Local\Microsoft\Windows\Temporary Internet Files\Content.IE5\FVXKM9M2\MC9004174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67200"/>
            <a:ext cx="1524000" cy="1942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What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Results: Harlow showed that infant monkeys need intimacy, warmth, physical contact, and comfort.</a:t>
            </a:r>
          </a:p>
          <a:p>
            <a:r>
              <a:rPr lang="en-US" dirty="0" smtClean="0"/>
              <a:t>As adults </a:t>
            </a:r>
            <a:r>
              <a:rPr lang="en-US" dirty="0" smtClean="0"/>
              <a:t>they </a:t>
            </a:r>
            <a:r>
              <a:rPr lang="en-US" dirty="0" smtClean="0"/>
              <a:t>became distressed, apathetic, withdrawn, and hostile. </a:t>
            </a:r>
          </a:p>
          <a:p>
            <a:r>
              <a:rPr lang="en-US" dirty="0" smtClean="0"/>
              <a:t>As mothers </a:t>
            </a:r>
            <a:r>
              <a:rPr lang="en-US" dirty="0" smtClean="0"/>
              <a:t>they </a:t>
            </a:r>
            <a:r>
              <a:rPr lang="en-US" dirty="0" smtClean="0"/>
              <a:t>rejected, ignored and sometimes even abused their children.</a:t>
            </a:r>
          </a:p>
          <a:p>
            <a:endParaRPr lang="en-US" dirty="0" smtClean="0"/>
          </a:p>
          <a:p>
            <a:r>
              <a:rPr lang="en-US" dirty="0" smtClean="0"/>
              <a:t>Can we generalize from monkeys to humans?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on Isolated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as class the case study of </a:t>
            </a:r>
          </a:p>
          <a:p>
            <a:pPr lvl="1"/>
            <a:r>
              <a:rPr lang="en-US" dirty="0" smtClean="0"/>
              <a:t>Anna</a:t>
            </a:r>
          </a:p>
          <a:p>
            <a:pPr lvl="1"/>
            <a:r>
              <a:rPr lang="en-US" dirty="0" smtClean="0"/>
              <a:t>Isabelle</a:t>
            </a:r>
          </a:p>
          <a:p>
            <a:r>
              <a:rPr lang="en-US" dirty="0" smtClean="0"/>
              <a:t>What can we learn from these case studies?</a:t>
            </a:r>
          </a:p>
          <a:p>
            <a:endParaRPr lang="en-US" dirty="0" smtClean="0"/>
          </a:p>
          <a:p>
            <a:r>
              <a:rPr lang="en-US" dirty="0" smtClean="0"/>
              <a:t>At the end </a:t>
            </a:r>
            <a:r>
              <a:rPr lang="en-US" smtClean="0"/>
              <a:t>of the hour:</a:t>
            </a:r>
            <a:endParaRPr lang="en-US" dirty="0" smtClean="0"/>
          </a:p>
          <a:p>
            <a:pPr lvl="1"/>
            <a:r>
              <a:rPr lang="en-US" dirty="0" smtClean="0"/>
              <a:t>Section 1 Assessment Pg 114</a:t>
            </a:r>
          </a:p>
          <a:p>
            <a:pPr lvl="1"/>
            <a:r>
              <a:rPr lang="en-US" dirty="0" smtClean="0"/>
              <a:t>#1-4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277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Section 1: The Importance of Socialization</vt:lpstr>
      <vt:lpstr>Section Preview</vt:lpstr>
      <vt:lpstr>Socialization and Personality</vt:lpstr>
      <vt:lpstr>Social Personality</vt:lpstr>
      <vt:lpstr>Results and What We Learned</vt:lpstr>
      <vt:lpstr>Case Studies on Isolated Children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1: The Importance of Socialization</dc:title>
  <dc:creator>Patrick</dc:creator>
  <cp:lastModifiedBy>Patrick</cp:lastModifiedBy>
  <cp:revision>2</cp:revision>
  <dcterms:created xsi:type="dcterms:W3CDTF">2012-11-18T03:10:42Z</dcterms:created>
  <dcterms:modified xsi:type="dcterms:W3CDTF">2012-11-18T08:01:48Z</dcterms:modified>
</cp:coreProperties>
</file>